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8" r:id="rId5"/>
    <p:sldId id="340" r:id="rId6"/>
    <p:sldId id="331" r:id="rId7"/>
    <p:sldId id="316" r:id="rId8"/>
    <p:sldId id="335" r:id="rId9"/>
    <p:sldId id="329" r:id="rId10"/>
    <p:sldId id="334" r:id="rId11"/>
    <p:sldId id="330" r:id="rId12"/>
    <p:sldId id="328" r:id="rId13"/>
    <p:sldId id="337" r:id="rId14"/>
    <p:sldId id="318" r:id="rId15"/>
    <p:sldId id="336" r:id="rId16"/>
    <p:sldId id="326" r:id="rId17"/>
    <p:sldId id="319" r:id="rId18"/>
    <p:sldId id="320" r:id="rId19"/>
    <p:sldId id="321" r:id="rId20"/>
    <p:sldId id="322" r:id="rId21"/>
    <p:sldId id="327" r:id="rId22"/>
    <p:sldId id="339" r:id="rId23"/>
    <p:sldId id="338" r:id="rId24"/>
    <p:sldId id="323" r:id="rId25"/>
    <p:sldId id="325" r:id="rId26"/>
    <p:sldId id="324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4" r:id="rId47"/>
    <p:sldId id="361" r:id="rId48"/>
    <p:sldId id="362" r:id="rId49"/>
    <p:sldId id="365" r:id="rId50"/>
    <p:sldId id="363" r:id="rId51"/>
    <p:sldId id="366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E33A7-22CF-43AD-A2CE-0021074DAD05}" v="1197" dt="2024-07-08T09:54:35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é Verbeek" userId="20d2065d-8055-4a68-a463-00777506795f" providerId="ADAL" clId="{257E33A7-22CF-43AD-A2CE-0021074DAD05}"/>
    <pc:docChg chg="undo custSel addSld delSld modSld">
      <pc:chgData name="Gé Verbeek" userId="20d2065d-8055-4a68-a463-00777506795f" providerId="ADAL" clId="{257E33A7-22CF-43AD-A2CE-0021074DAD05}" dt="2024-07-08T06:25:38.522" v="1739" actId="20577"/>
      <pc:docMkLst>
        <pc:docMk/>
      </pc:docMkLst>
      <pc:sldChg chg="addSp modSp mod">
        <pc:chgData name="Gé Verbeek" userId="20d2065d-8055-4a68-a463-00777506795f" providerId="ADAL" clId="{257E33A7-22CF-43AD-A2CE-0021074DAD05}" dt="2024-07-07T11:26:10.080" v="1717" actId="1076"/>
        <pc:sldMkLst>
          <pc:docMk/>
          <pc:sldMk cId="0" sldId="258"/>
        </pc:sldMkLst>
        <pc:spChg chg="mod">
          <ac:chgData name="Gé Verbeek" userId="20d2065d-8055-4a68-a463-00777506795f" providerId="ADAL" clId="{257E33A7-22CF-43AD-A2CE-0021074DAD05}" dt="2024-07-07T11:23:30.156" v="1695" actId="20577"/>
          <ac:spMkLst>
            <pc:docMk/>
            <pc:sldMk cId="0" sldId="258"/>
            <ac:spMk id="2" creationId="{00000000-0000-0000-0000-000000000000}"/>
          </ac:spMkLst>
        </pc:spChg>
        <pc:picChg chg="add mod">
          <ac:chgData name="Gé Verbeek" userId="20d2065d-8055-4a68-a463-00777506795f" providerId="ADAL" clId="{257E33A7-22CF-43AD-A2CE-0021074DAD05}" dt="2024-07-07T11:24:07.061" v="1698" actId="1076"/>
          <ac:picMkLst>
            <pc:docMk/>
            <pc:sldMk cId="0" sldId="258"/>
            <ac:picMk id="4" creationId="{A2AF9ED3-72CC-1C93-59E9-FFF05EDFC25E}"/>
          </ac:picMkLst>
        </pc:picChg>
        <pc:picChg chg="add mod">
          <ac:chgData name="Gé Verbeek" userId="20d2065d-8055-4a68-a463-00777506795f" providerId="ADAL" clId="{257E33A7-22CF-43AD-A2CE-0021074DAD05}" dt="2024-07-07T11:24:31.437" v="1702" actId="1076"/>
          <ac:picMkLst>
            <pc:docMk/>
            <pc:sldMk cId="0" sldId="258"/>
            <ac:picMk id="5" creationId="{94814268-F705-AD26-0336-74608511D4FA}"/>
          </ac:picMkLst>
        </pc:picChg>
        <pc:picChg chg="add mod">
          <ac:chgData name="Gé Verbeek" userId="20d2065d-8055-4a68-a463-00777506795f" providerId="ADAL" clId="{257E33A7-22CF-43AD-A2CE-0021074DAD05}" dt="2024-07-07T11:24:59.049" v="1706" actId="14100"/>
          <ac:picMkLst>
            <pc:docMk/>
            <pc:sldMk cId="0" sldId="258"/>
            <ac:picMk id="6" creationId="{EA6ABAA2-245C-23EC-35A2-824816DC357F}"/>
          </ac:picMkLst>
        </pc:picChg>
        <pc:picChg chg="add mod">
          <ac:chgData name="Gé Verbeek" userId="20d2065d-8055-4a68-a463-00777506795f" providerId="ADAL" clId="{257E33A7-22CF-43AD-A2CE-0021074DAD05}" dt="2024-07-07T11:25:31.419" v="1710" actId="14100"/>
          <ac:picMkLst>
            <pc:docMk/>
            <pc:sldMk cId="0" sldId="258"/>
            <ac:picMk id="7" creationId="{429FB90A-B62C-BF24-D9CD-790727E4207C}"/>
          </ac:picMkLst>
        </pc:picChg>
        <pc:picChg chg="add mod">
          <ac:chgData name="Gé Verbeek" userId="20d2065d-8055-4a68-a463-00777506795f" providerId="ADAL" clId="{257E33A7-22CF-43AD-A2CE-0021074DAD05}" dt="2024-07-07T11:26:10.080" v="1717" actId="1076"/>
          <ac:picMkLst>
            <pc:docMk/>
            <pc:sldMk cId="0" sldId="258"/>
            <ac:picMk id="8" creationId="{07FF0D44-5389-5659-D713-4EA6A8CD1C41}"/>
          </ac:picMkLst>
        </pc:picChg>
      </pc:sldChg>
      <pc:sldChg chg="addSp modSp mod">
        <pc:chgData name="Gé Verbeek" userId="20d2065d-8055-4a68-a463-00777506795f" providerId="ADAL" clId="{257E33A7-22CF-43AD-A2CE-0021074DAD05}" dt="2024-07-07T11:39:27.006" v="1728" actId="1076"/>
        <pc:sldMkLst>
          <pc:docMk/>
          <pc:sldMk cId="2406122473" sldId="316"/>
        </pc:sldMkLst>
        <pc:spChg chg="mod">
          <ac:chgData name="Gé Verbeek" userId="20d2065d-8055-4a68-a463-00777506795f" providerId="ADAL" clId="{257E33A7-22CF-43AD-A2CE-0021074DAD05}" dt="2024-07-07T11:39:27.006" v="1728" actId="1076"/>
          <ac:spMkLst>
            <pc:docMk/>
            <pc:sldMk cId="2406122473" sldId="316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31:04.573" v="68" actId="20577"/>
          <ac:spMkLst>
            <pc:docMk/>
            <pc:sldMk cId="2406122473" sldId="316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2:31:43.378" v="71" actId="14100"/>
          <ac:picMkLst>
            <pc:docMk/>
            <pc:sldMk cId="2406122473" sldId="316"/>
            <ac:picMk id="2" creationId="{35429166-2934-E7D1-1AFB-3111AC13DEF2}"/>
          </ac:picMkLst>
        </pc:picChg>
        <pc:picChg chg="add mod">
          <ac:chgData name="Gé Verbeek" userId="20d2065d-8055-4a68-a463-00777506795f" providerId="ADAL" clId="{257E33A7-22CF-43AD-A2CE-0021074DAD05}" dt="2024-07-06T12:32:26.309" v="74" actId="1076"/>
          <ac:picMkLst>
            <pc:docMk/>
            <pc:sldMk cId="2406122473" sldId="316"/>
            <ac:picMk id="3" creationId="{39D74486-4012-800B-0059-461453C0E0E6}"/>
          </ac:picMkLst>
        </pc:picChg>
        <pc:picChg chg="add">
          <ac:chgData name="Gé Verbeek" userId="20d2065d-8055-4a68-a463-00777506795f" providerId="ADAL" clId="{257E33A7-22CF-43AD-A2CE-0021074DAD05}" dt="2024-07-06T12:30:25.525" v="56"/>
          <ac:picMkLst>
            <pc:docMk/>
            <pc:sldMk cId="2406122473" sldId="316"/>
            <ac:picMk id="1026" creationId="{965A351B-144A-A287-0AA8-F37B8F83335F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3:00:26.558" v="366" actId="14100"/>
        <pc:sldMkLst>
          <pc:docMk/>
          <pc:sldMk cId="4026734009" sldId="318"/>
        </pc:sldMkLst>
        <pc:spChg chg="mod">
          <ac:chgData name="Gé Verbeek" userId="20d2065d-8055-4a68-a463-00777506795f" providerId="ADAL" clId="{257E33A7-22CF-43AD-A2CE-0021074DAD05}" dt="2024-07-06T12:58:39.843" v="328" actId="20577"/>
          <ac:spMkLst>
            <pc:docMk/>
            <pc:sldMk cId="4026734009" sldId="318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59:16.868" v="358" actId="20577"/>
          <ac:spMkLst>
            <pc:docMk/>
            <pc:sldMk cId="4026734009" sldId="318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00:02.853" v="363" actId="1076"/>
          <ac:picMkLst>
            <pc:docMk/>
            <pc:sldMk cId="4026734009" sldId="318"/>
            <ac:picMk id="2" creationId="{332BAB07-43F4-9036-338B-063FBE26C50E}"/>
          </ac:picMkLst>
        </pc:picChg>
        <pc:picChg chg="add mod">
          <ac:chgData name="Gé Verbeek" userId="20d2065d-8055-4a68-a463-00777506795f" providerId="ADAL" clId="{257E33A7-22CF-43AD-A2CE-0021074DAD05}" dt="2024-07-06T13:00:26.558" v="366" actId="14100"/>
          <ac:picMkLst>
            <pc:docMk/>
            <pc:sldMk cId="4026734009" sldId="318"/>
            <ac:picMk id="3" creationId="{1F0D4E54-6140-E0DF-3E36-273C313B783E}"/>
          </ac:picMkLst>
        </pc:picChg>
        <pc:picChg chg="add del">
          <ac:chgData name="Gé Verbeek" userId="20d2065d-8055-4a68-a463-00777506795f" providerId="ADAL" clId="{257E33A7-22CF-43AD-A2CE-0021074DAD05}" dt="2024-07-06T12:58:07.353" v="305" actId="478"/>
          <ac:picMkLst>
            <pc:docMk/>
            <pc:sldMk cId="4026734009" sldId="318"/>
            <ac:picMk id="3074" creationId="{29CFB274-79D0-92BD-4D8E-8921B8195659}"/>
          </ac:picMkLst>
        </pc:picChg>
      </pc:sldChg>
      <pc:sldChg chg="addSp modSp mod">
        <pc:chgData name="Gé Verbeek" userId="20d2065d-8055-4a68-a463-00777506795f" providerId="ADAL" clId="{257E33A7-22CF-43AD-A2CE-0021074DAD05}" dt="2024-07-08T06:01:33.483" v="1738" actId="1076"/>
        <pc:sldMkLst>
          <pc:docMk/>
          <pc:sldMk cId="2350062192" sldId="319"/>
        </pc:sldMkLst>
        <pc:spChg chg="mod">
          <ac:chgData name="Gé Verbeek" userId="20d2065d-8055-4a68-a463-00777506795f" providerId="ADAL" clId="{257E33A7-22CF-43AD-A2CE-0021074DAD05}" dt="2024-07-08T06:01:29.171" v="1737" actId="1076"/>
          <ac:spMkLst>
            <pc:docMk/>
            <pc:sldMk cId="2350062192" sldId="319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8T06:01:33.483" v="1738" actId="1076"/>
          <ac:spMkLst>
            <pc:docMk/>
            <pc:sldMk cId="2350062192" sldId="319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11:41.216" v="466" actId="1076"/>
          <ac:picMkLst>
            <pc:docMk/>
            <pc:sldMk cId="2350062192" sldId="319"/>
            <ac:picMk id="2" creationId="{5BC3F600-DF95-2115-527F-E8A18CFADD1C}"/>
          </ac:picMkLst>
        </pc:picChg>
        <pc:picChg chg="add mod">
          <ac:chgData name="Gé Verbeek" userId="20d2065d-8055-4a68-a463-00777506795f" providerId="ADAL" clId="{257E33A7-22CF-43AD-A2CE-0021074DAD05}" dt="2024-07-06T13:11:34.633" v="465" actId="1076"/>
          <ac:picMkLst>
            <pc:docMk/>
            <pc:sldMk cId="2350062192" sldId="319"/>
            <ac:picMk id="3" creationId="{8243397A-D628-032A-8E54-A1AD31512EB5}"/>
          </ac:picMkLst>
        </pc:picChg>
      </pc:sldChg>
      <pc:sldChg chg="addSp modSp mod modAnim">
        <pc:chgData name="Gé Verbeek" userId="20d2065d-8055-4a68-a463-00777506795f" providerId="ADAL" clId="{257E33A7-22CF-43AD-A2CE-0021074DAD05}" dt="2024-07-06T13:14:00.581" v="498" actId="1076"/>
        <pc:sldMkLst>
          <pc:docMk/>
          <pc:sldMk cId="1191204829" sldId="320"/>
        </pc:sldMkLst>
        <pc:spChg chg="mod">
          <ac:chgData name="Gé Verbeek" userId="20d2065d-8055-4a68-a463-00777506795f" providerId="ADAL" clId="{257E33A7-22CF-43AD-A2CE-0021074DAD05}" dt="2024-07-06T13:12:26.257" v="477" actId="20577"/>
          <ac:spMkLst>
            <pc:docMk/>
            <pc:sldMk cId="1191204829" sldId="320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12:37.832" v="490" actId="20577"/>
          <ac:spMkLst>
            <pc:docMk/>
            <pc:sldMk cId="1191204829" sldId="320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14:00.581" v="498" actId="1076"/>
          <ac:picMkLst>
            <pc:docMk/>
            <pc:sldMk cId="1191204829" sldId="320"/>
            <ac:picMk id="2" creationId="{0D819954-3688-8AD8-E99C-0E44899DE09D}"/>
          </ac:picMkLst>
        </pc:picChg>
        <pc:picChg chg="add mod">
          <ac:chgData name="Gé Verbeek" userId="20d2065d-8055-4a68-a463-00777506795f" providerId="ADAL" clId="{257E33A7-22CF-43AD-A2CE-0021074DAD05}" dt="2024-07-06T13:13:56.143" v="497" actId="1076"/>
          <ac:picMkLst>
            <pc:docMk/>
            <pc:sldMk cId="1191204829" sldId="320"/>
            <ac:picMk id="3" creationId="{2B64227A-E951-0B64-5B02-C5F97223A13B}"/>
          </ac:picMkLst>
        </pc:picChg>
      </pc:sldChg>
      <pc:sldChg chg="addSp modSp mod">
        <pc:chgData name="Gé Verbeek" userId="20d2065d-8055-4a68-a463-00777506795f" providerId="ADAL" clId="{257E33A7-22CF-43AD-A2CE-0021074DAD05}" dt="2024-07-06T13:17:24.588" v="539" actId="1076"/>
        <pc:sldMkLst>
          <pc:docMk/>
          <pc:sldMk cId="644984745" sldId="321"/>
        </pc:sldMkLst>
        <pc:spChg chg="mod">
          <ac:chgData name="Gé Verbeek" userId="20d2065d-8055-4a68-a463-00777506795f" providerId="ADAL" clId="{257E33A7-22CF-43AD-A2CE-0021074DAD05}" dt="2024-07-06T13:14:54.939" v="509" actId="20577"/>
          <ac:spMkLst>
            <pc:docMk/>
            <pc:sldMk cId="644984745" sldId="321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15:11.358" v="523" actId="20577"/>
          <ac:spMkLst>
            <pc:docMk/>
            <pc:sldMk cId="644984745" sldId="321"/>
            <ac:spMk id="16" creationId="{E81F59D2-16E6-47F2-B17F-610CC6E71C0D}"/>
          </ac:spMkLst>
        </pc:spChg>
        <pc:picChg chg="add mod modCrop">
          <ac:chgData name="Gé Verbeek" userId="20d2065d-8055-4a68-a463-00777506795f" providerId="ADAL" clId="{257E33A7-22CF-43AD-A2CE-0021074DAD05}" dt="2024-07-06T13:17:20.960" v="538" actId="1076"/>
          <ac:picMkLst>
            <pc:docMk/>
            <pc:sldMk cId="644984745" sldId="321"/>
            <ac:picMk id="2" creationId="{AB60E78C-3A13-EB16-B78C-4C36C5C42270}"/>
          </ac:picMkLst>
        </pc:picChg>
        <pc:picChg chg="add mod">
          <ac:chgData name="Gé Verbeek" userId="20d2065d-8055-4a68-a463-00777506795f" providerId="ADAL" clId="{257E33A7-22CF-43AD-A2CE-0021074DAD05}" dt="2024-07-06T13:17:24.588" v="539" actId="1076"/>
          <ac:picMkLst>
            <pc:docMk/>
            <pc:sldMk cId="644984745" sldId="321"/>
            <ac:picMk id="3" creationId="{E6A80111-8334-FD36-E935-47E39BCDB6A8}"/>
          </ac:picMkLst>
        </pc:picChg>
        <pc:picChg chg="add mod">
          <ac:chgData name="Gé Verbeek" userId="20d2065d-8055-4a68-a463-00777506795f" providerId="ADAL" clId="{257E33A7-22CF-43AD-A2CE-0021074DAD05}" dt="2024-07-06T13:17:17.191" v="537" actId="14100"/>
          <ac:picMkLst>
            <pc:docMk/>
            <pc:sldMk cId="644984745" sldId="321"/>
            <ac:picMk id="4" creationId="{DC6BAB0C-BB97-57E6-AB1A-BF667313D039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3:21:06.405" v="577" actId="1076"/>
        <pc:sldMkLst>
          <pc:docMk/>
          <pc:sldMk cId="1617169895" sldId="322"/>
        </pc:sldMkLst>
        <pc:spChg chg="mod">
          <ac:chgData name="Gé Verbeek" userId="20d2065d-8055-4a68-a463-00777506795f" providerId="ADAL" clId="{257E33A7-22CF-43AD-A2CE-0021074DAD05}" dt="2024-07-06T13:19:49.325" v="569" actId="1076"/>
          <ac:spMkLst>
            <pc:docMk/>
            <pc:sldMk cId="1617169895" sldId="322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19:13.382" v="565" actId="20577"/>
          <ac:spMkLst>
            <pc:docMk/>
            <pc:sldMk cId="1617169895" sldId="322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257E33A7-22CF-43AD-A2CE-0021074DAD05}" dt="2024-07-06T13:20:22.946" v="570" actId="478"/>
          <ac:picMkLst>
            <pc:docMk/>
            <pc:sldMk cId="1617169895" sldId="322"/>
            <ac:picMk id="2" creationId="{F93D4348-EEB6-59AF-13F4-C18860B103F3}"/>
          </ac:picMkLst>
        </pc:picChg>
        <pc:picChg chg="add mod modCrop">
          <ac:chgData name="Gé Verbeek" userId="20d2065d-8055-4a68-a463-00777506795f" providerId="ADAL" clId="{257E33A7-22CF-43AD-A2CE-0021074DAD05}" dt="2024-07-06T13:20:47.575" v="575" actId="1076"/>
          <ac:picMkLst>
            <pc:docMk/>
            <pc:sldMk cId="1617169895" sldId="322"/>
            <ac:picMk id="3" creationId="{A7ABE2D0-9489-020E-FB7D-D359B00ACC8C}"/>
          </ac:picMkLst>
        </pc:picChg>
        <pc:picChg chg="add mod">
          <ac:chgData name="Gé Verbeek" userId="20d2065d-8055-4a68-a463-00777506795f" providerId="ADAL" clId="{257E33A7-22CF-43AD-A2CE-0021074DAD05}" dt="2024-07-06T13:21:06.405" v="577" actId="1076"/>
          <ac:picMkLst>
            <pc:docMk/>
            <pc:sldMk cId="1617169895" sldId="322"/>
            <ac:picMk id="4" creationId="{520A0DAE-817E-1768-4CF5-3F156EC8640C}"/>
          </ac:picMkLst>
        </pc:picChg>
      </pc:sldChg>
      <pc:sldChg chg="addSp modSp mod modAnim">
        <pc:chgData name="Gé Verbeek" userId="20d2065d-8055-4a68-a463-00777506795f" providerId="ADAL" clId="{257E33A7-22CF-43AD-A2CE-0021074DAD05}" dt="2024-07-06T13:36:43.927" v="751" actId="1076"/>
        <pc:sldMkLst>
          <pc:docMk/>
          <pc:sldMk cId="291538718" sldId="323"/>
        </pc:sldMkLst>
        <pc:spChg chg="mod">
          <ac:chgData name="Gé Verbeek" userId="20d2065d-8055-4a68-a463-00777506795f" providerId="ADAL" clId="{257E33A7-22CF-43AD-A2CE-0021074DAD05}" dt="2024-07-06T13:33:13.876" v="722" actId="1076"/>
          <ac:spMkLst>
            <pc:docMk/>
            <pc:sldMk cId="291538718" sldId="323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33:30.875" v="740" actId="20577"/>
          <ac:spMkLst>
            <pc:docMk/>
            <pc:sldMk cId="291538718" sldId="323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34:24.383" v="743" actId="14100"/>
          <ac:picMkLst>
            <pc:docMk/>
            <pc:sldMk cId="291538718" sldId="323"/>
            <ac:picMk id="2" creationId="{80E68D82-9B9D-230F-7F79-44AEACACA6D9}"/>
          </ac:picMkLst>
        </pc:picChg>
        <pc:picChg chg="add mod modCrop">
          <ac:chgData name="Gé Verbeek" userId="20d2065d-8055-4a68-a463-00777506795f" providerId="ADAL" clId="{257E33A7-22CF-43AD-A2CE-0021074DAD05}" dt="2024-07-06T13:36:40.739" v="750" actId="732"/>
          <ac:picMkLst>
            <pc:docMk/>
            <pc:sldMk cId="291538718" sldId="323"/>
            <ac:picMk id="3" creationId="{E3A2484A-C986-E37A-7C48-6C1E97112DA7}"/>
          </ac:picMkLst>
        </pc:picChg>
        <pc:picChg chg="add mod">
          <ac:chgData name="Gé Verbeek" userId="20d2065d-8055-4a68-a463-00777506795f" providerId="ADAL" clId="{257E33A7-22CF-43AD-A2CE-0021074DAD05}" dt="2024-07-06T13:36:43.927" v="751" actId="1076"/>
          <ac:picMkLst>
            <pc:docMk/>
            <pc:sldMk cId="291538718" sldId="323"/>
            <ac:picMk id="4" creationId="{81BC84F0-50A4-FB8C-C2ED-3EB8E524AA88}"/>
          </ac:picMkLst>
        </pc:picChg>
      </pc:sldChg>
      <pc:sldChg chg="addSp modSp mod">
        <pc:chgData name="Gé Verbeek" userId="20d2065d-8055-4a68-a463-00777506795f" providerId="ADAL" clId="{257E33A7-22CF-43AD-A2CE-0021074DAD05}" dt="2024-07-07T11:32:44.213" v="1727" actId="20577"/>
        <pc:sldMkLst>
          <pc:docMk/>
          <pc:sldMk cId="2246750999" sldId="324"/>
        </pc:sldMkLst>
        <pc:spChg chg="mod">
          <ac:chgData name="Gé Verbeek" userId="20d2065d-8055-4a68-a463-00777506795f" providerId="ADAL" clId="{257E33A7-22CF-43AD-A2CE-0021074DAD05}" dt="2024-07-06T13:40:39.492" v="801" actId="20577"/>
          <ac:spMkLst>
            <pc:docMk/>
            <pc:sldMk cId="2246750999" sldId="324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32:44.213" v="1727" actId="20577"/>
          <ac:spMkLst>
            <pc:docMk/>
            <pc:sldMk cId="2246750999" sldId="324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41:50.798" v="819" actId="1076"/>
          <ac:picMkLst>
            <pc:docMk/>
            <pc:sldMk cId="2246750999" sldId="324"/>
            <ac:picMk id="2" creationId="{DDD4140F-CC74-80E7-8203-38DE9706120F}"/>
          </ac:picMkLst>
        </pc:picChg>
        <pc:picChg chg="add mod">
          <ac:chgData name="Gé Verbeek" userId="20d2065d-8055-4a68-a463-00777506795f" providerId="ADAL" clId="{257E33A7-22CF-43AD-A2CE-0021074DAD05}" dt="2024-07-06T13:42:11.841" v="821" actId="1076"/>
          <ac:picMkLst>
            <pc:docMk/>
            <pc:sldMk cId="2246750999" sldId="324"/>
            <ac:picMk id="3" creationId="{0E538263-725C-D05C-2977-89DEEF2B545F}"/>
          </ac:picMkLst>
        </pc:picChg>
        <pc:picChg chg="add mod">
          <ac:chgData name="Gé Verbeek" userId="20d2065d-8055-4a68-a463-00777506795f" providerId="ADAL" clId="{257E33A7-22CF-43AD-A2CE-0021074DAD05}" dt="2024-07-06T13:42:41.985" v="823" actId="1076"/>
          <ac:picMkLst>
            <pc:docMk/>
            <pc:sldMk cId="2246750999" sldId="324"/>
            <ac:picMk id="4" creationId="{5C6DD78C-3109-7B81-2B1E-D6D5FE2C014E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3:39:43.583" v="793" actId="1076"/>
        <pc:sldMkLst>
          <pc:docMk/>
          <pc:sldMk cId="30481027" sldId="325"/>
        </pc:sldMkLst>
        <pc:spChg chg="mod">
          <ac:chgData name="Gé Verbeek" userId="20d2065d-8055-4a68-a463-00777506795f" providerId="ADAL" clId="{257E33A7-22CF-43AD-A2CE-0021074DAD05}" dt="2024-07-06T13:37:28.133" v="760" actId="20577"/>
          <ac:spMkLst>
            <pc:docMk/>
            <pc:sldMk cId="30481027" sldId="325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37:47.572" v="779" actId="20577"/>
          <ac:spMkLst>
            <pc:docMk/>
            <pc:sldMk cId="30481027" sldId="325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257E33A7-22CF-43AD-A2CE-0021074DAD05}" dt="2024-07-06T13:38:22.074" v="783" actId="478"/>
          <ac:picMkLst>
            <pc:docMk/>
            <pc:sldMk cId="30481027" sldId="325"/>
            <ac:picMk id="2" creationId="{5AD60539-15C5-EBD4-62CD-2C6B673EFE04}"/>
          </ac:picMkLst>
        </pc:picChg>
        <pc:picChg chg="add del">
          <ac:chgData name="Gé Verbeek" userId="20d2065d-8055-4a68-a463-00777506795f" providerId="ADAL" clId="{257E33A7-22CF-43AD-A2CE-0021074DAD05}" dt="2024-07-06T13:38:39.080" v="785" actId="478"/>
          <ac:picMkLst>
            <pc:docMk/>
            <pc:sldMk cId="30481027" sldId="325"/>
            <ac:picMk id="3" creationId="{724AF51D-06A8-685D-8A32-73A506D911A9}"/>
          </ac:picMkLst>
        </pc:picChg>
        <pc:picChg chg="add mod">
          <ac:chgData name="Gé Verbeek" userId="20d2065d-8055-4a68-a463-00777506795f" providerId="ADAL" clId="{257E33A7-22CF-43AD-A2CE-0021074DAD05}" dt="2024-07-06T13:39:13.874" v="790" actId="1076"/>
          <ac:picMkLst>
            <pc:docMk/>
            <pc:sldMk cId="30481027" sldId="325"/>
            <ac:picMk id="4" creationId="{F7D44369-688E-7A66-F94A-1E75B47E5716}"/>
          </ac:picMkLst>
        </pc:picChg>
        <pc:picChg chg="add mod">
          <ac:chgData name="Gé Verbeek" userId="20d2065d-8055-4a68-a463-00777506795f" providerId="ADAL" clId="{257E33A7-22CF-43AD-A2CE-0021074DAD05}" dt="2024-07-06T13:39:43.583" v="793" actId="1076"/>
          <ac:picMkLst>
            <pc:docMk/>
            <pc:sldMk cId="30481027" sldId="325"/>
            <ac:picMk id="5" creationId="{D9324121-51FC-0E38-C707-DF3CA83D032A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3:09:06.016" v="447" actId="1076"/>
        <pc:sldMkLst>
          <pc:docMk/>
          <pc:sldMk cId="1650978371" sldId="326"/>
        </pc:sldMkLst>
        <pc:spChg chg="mod">
          <ac:chgData name="Gé Verbeek" userId="20d2065d-8055-4a68-a463-00777506795f" providerId="ADAL" clId="{257E33A7-22CF-43AD-A2CE-0021074DAD05}" dt="2024-07-06T13:06:25.177" v="406"/>
          <ac:spMkLst>
            <pc:docMk/>
            <pc:sldMk cId="1650978371" sldId="326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07:27.740" v="436" actId="20577"/>
          <ac:spMkLst>
            <pc:docMk/>
            <pc:sldMk cId="1650978371" sldId="326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257E33A7-22CF-43AD-A2CE-0021074DAD05}" dt="2024-07-06T13:08:25.134" v="440" actId="478"/>
          <ac:picMkLst>
            <pc:docMk/>
            <pc:sldMk cId="1650978371" sldId="326"/>
            <ac:picMk id="2" creationId="{4CD501FF-673B-985D-D386-8D0192F15986}"/>
          </ac:picMkLst>
        </pc:picChg>
        <pc:picChg chg="add mod">
          <ac:chgData name="Gé Verbeek" userId="20d2065d-8055-4a68-a463-00777506795f" providerId="ADAL" clId="{257E33A7-22CF-43AD-A2CE-0021074DAD05}" dt="2024-07-06T13:08:36.396" v="445" actId="14100"/>
          <ac:picMkLst>
            <pc:docMk/>
            <pc:sldMk cId="1650978371" sldId="326"/>
            <ac:picMk id="3" creationId="{539C6DB3-AC3B-CF58-F650-1CA60B8E3DC1}"/>
          </ac:picMkLst>
        </pc:picChg>
        <pc:picChg chg="add mod">
          <ac:chgData name="Gé Verbeek" userId="20d2065d-8055-4a68-a463-00777506795f" providerId="ADAL" clId="{257E33A7-22CF-43AD-A2CE-0021074DAD05}" dt="2024-07-06T13:09:06.016" v="447" actId="1076"/>
          <ac:picMkLst>
            <pc:docMk/>
            <pc:sldMk cId="1650978371" sldId="326"/>
            <ac:picMk id="4" creationId="{3F2348A0-9CFD-035C-2A1D-428D4FCEE34D}"/>
          </ac:picMkLst>
        </pc:picChg>
      </pc:sldChg>
      <pc:sldChg chg="addSp modSp mod">
        <pc:chgData name="Gé Verbeek" userId="20d2065d-8055-4a68-a463-00777506795f" providerId="ADAL" clId="{257E33A7-22CF-43AD-A2CE-0021074DAD05}" dt="2024-07-06T13:25:39.093" v="621" actId="1076"/>
        <pc:sldMkLst>
          <pc:docMk/>
          <pc:sldMk cId="2924004393" sldId="327"/>
        </pc:sldMkLst>
        <pc:spChg chg="mod">
          <ac:chgData name="Gé Verbeek" userId="20d2065d-8055-4a68-a463-00777506795f" providerId="ADAL" clId="{257E33A7-22CF-43AD-A2CE-0021074DAD05}" dt="2024-07-06T13:22:21.073" v="581" actId="6549"/>
          <ac:spMkLst>
            <pc:docMk/>
            <pc:sldMk cId="2924004393" sldId="327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22:40.438" v="601" actId="20577"/>
          <ac:spMkLst>
            <pc:docMk/>
            <pc:sldMk cId="2924004393" sldId="327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23:37.054" v="604" actId="14100"/>
          <ac:picMkLst>
            <pc:docMk/>
            <pc:sldMk cId="2924004393" sldId="327"/>
            <ac:picMk id="2" creationId="{C1DCEE94-4FB1-32CB-1E9A-4FC4351AC17F}"/>
          </ac:picMkLst>
        </pc:picChg>
        <pc:picChg chg="add mod">
          <ac:chgData name="Gé Verbeek" userId="20d2065d-8055-4a68-a463-00777506795f" providerId="ADAL" clId="{257E33A7-22CF-43AD-A2CE-0021074DAD05}" dt="2024-07-06T13:24:24.659" v="606" actId="1076"/>
          <ac:picMkLst>
            <pc:docMk/>
            <pc:sldMk cId="2924004393" sldId="327"/>
            <ac:picMk id="3" creationId="{A89F1F0E-300D-4B73-307E-19874C73EEBE}"/>
          </ac:picMkLst>
        </pc:picChg>
        <pc:picChg chg="add mod modCrop">
          <ac:chgData name="Gé Verbeek" userId="20d2065d-8055-4a68-a463-00777506795f" providerId="ADAL" clId="{257E33A7-22CF-43AD-A2CE-0021074DAD05}" dt="2024-07-06T13:25:39.093" v="621" actId="1076"/>
          <ac:picMkLst>
            <pc:docMk/>
            <pc:sldMk cId="2924004393" sldId="327"/>
            <ac:picMk id="4" creationId="{A8E8C93B-7206-1A5B-5FD8-B518A8059EE4}"/>
          </ac:picMkLst>
        </pc:picChg>
      </pc:sldChg>
      <pc:sldChg chg="addSp modSp mod">
        <pc:chgData name="Gé Verbeek" userId="20d2065d-8055-4a68-a463-00777506795f" providerId="ADAL" clId="{257E33A7-22CF-43AD-A2CE-0021074DAD05}" dt="2024-07-07T11:29:46.158" v="1718" actId="20577"/>
        <pc:sldMkLst>
          <pc:docMk/>
          <pc:sldMk cId="3880719704" sldId="328"/>
        </pc:sldMkLst>
        <pc:spChg chg="mod">
          <ac:chgData name="Gé Verbeek" userId="20d2065d-8055-4a68-a463-00777506795f" providerId="ADAL" clId="{257E33A7-22CF-43AD-A2CE-0021074DAD05}" dt="2024-07-06T12:52:34.128" v="231" actId="6549"/>
          <ac:spMkLst>
            <pc:docMk/>
            <pc:sldMk cId="3880719704" sldId="328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29:46.158" v="1718" actId="20577"/>
          <ac:spMkLst>
            <pc:docMk/>
            <pc:sldMk cId="3880719704" sldId="328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2:53:56.251" v="250" actId="14100"/>
          <ac:picMkLst>
            <pc:docMk/>
            <pc:sldMk cId="3880719704" sldId="328"/>
            <ac:picMk id="2" creationId="{08B1D175-667F-AF77-E11F-8D589786C105}"/>
          </ac:picMkLst>
        </pc:picChg>
        <pc:picChg chg="add mod">
          <ac:chgData name="Gé Verbeek" userId="20d2065d-8055-4a68-a463-00777506795f" providerId="ADAL" clId="{257E33A7-22CF-43AD-A2CE-0021074DAD05}" dt="2024-07-06T12:54:28.306" v="252" actId="1076"/>
          <ac:picMkLst>
            <pc:docMk/>
            <pc:sldMk cId="3880719704" sldId="328"/>
            <ac:picMk id="3" creationId="{4F36E56C-AEC7-E774-13B5-3CE036145F7C}"/>
          </ac:picMkLst>
        </pc:picChg>
        <pc:picChg chg="add mod">
          <ac:chgData name="Gé Verbeek" userId="20d2065d-8055-4a68-a463-00777506795f" providerId="ADAL" clId="{257E33A7-22CF-43AD-A2CE-0021074DAD05}" dt="2024-07-06T12:54:50.675" v="256" actId="14100"/>
          <ac:picMkLst>
            <pc:docMk/>
            <pc:sldMk cId="3880719704" sldId="328"/>
            <ac:picMk id="4" creationId="{FA383F39-B759-1201-638F-667856FD4886}"/>
          </ac:picMkLst>
        </pc:picChg>
      </pc:sldChg>
      <pc:sldChg chg="addSp modSp mod modAnim">
        <pc:chgData name="Gé Verbeek" userId="20d2065d-8055-4a68-a463-00777506795f" providerId="ADAL" clId="{257E33A7-22CF-43AD-A2CE-0021074DAD05}" dt="2024-07-06T12:44:29.107" v="148" actId="1076"/>
        <pc:sldMkLst>
          <pc:docMk/>
          <pc:sldMk cId="348083880" sldId="329"/>
        </pc:sldMkLst>
        <pc:spChg chg="mod">
          <ac:chgData name="Gé Verbeek" userId="20d2065d-8055-4a68-a463-00777506795f" providerId="ADAL" clId="{257E33A7-22CF-43AD-A2CE-0021074DAD05}" dt="2024-07-06T12:41:33.949" v="127" actId="255"/>
          <ac:spMkLst>
            <pc:docMk/>
            <pc:sldMk cId="348083880" sldId="329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41:52.342" v="138" actId="20577"/>
          <ac:spMkLst>
            <pc:docMk/>
            <pc:sldMk cId="348083880" sldId="329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2:43:30.087" v="141" actId="1076"/>
          <ac:picMkLst>
            <pc:docMk/>
            <pc:sldMk cId="348083880" sldId="329"/>
            <ac:picMk id="2" creationId="{443D9505-C8E4-7EE1-0C95-DE551A702E56}"/>
          </ac:picMkLst>
        </pc:picChg>
        <pc:picChg chg="add mod">
          <ac:chgData name="Gé Verbeek" userId="20d2065d-8055-4a68-a463-00777506795f" providerId="ADAL" clId="{257E33A7-22CF-43AD-A2CE-0021074DAD05}" dt="2024-07-06T12:44:29.107" v="148" actId="1076"/>
          <ac:picMkLst>
            <pc:docMk/>
            <pc:sldMk cId="348083880" sldId="329"/>
            <ac:picMk id="3" creationId="{F14CBDD3-D4EA-6B6E-2081-62DAFE66A7B9}"/>
          </ac:picMkLst>
        </pc:picChg>
      </pc:sldChg>
      <pc:sldChg chg="addSp modSp mod modAnim">
        <pc:chgData name="Gé Verbeek" userId="20d2065d-8055-4a68-a463-00777506795f" providerId="ADAL" clId="{257E33A7-22CF-43AD-A2CE-0021074DAD05}" dt="2024-07-06T12:51:45.372" v="227" actId="1076"/>
        <pc:sldMkLst>
          <pc:docMk/>
          <pc:sldMk cId="3452319112" sldId="330"/>
        </pc:sldMkLst>
        <pc:spChg chg="mod">
          <ac:chgData name="Gé Verbeek" userId="20d2065d-8055-4a68-a463-00777506795f" providerId="ADAL" clId="{257E33A7-22CF-43AD-A2CE-0021074DAD05}" dt="2024-07-06T12:48:28.382" v="189" actId="20577"/>
          <ac:spMkLst>
            <pc:docMk/>
            <pc:sldMk cId="3452319112" sldId="330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48:53.197" v="214" actId="20577"/>
          <ac:spMkLst>
            <pc:docMk/>
            <pc:sldMk cId="3452319112" sldId="330"/>
            <ac:spMk id="16" creationId="{E81F59D2-16E6-47F2-B17F-610CC6E71C0D}"/>
          </ac:spMkLst>
        </pc:spChg>
        <pc:picChg chg="add mod ord modCrop">
          <ac:chgData name="Gé Verbeek" userId="20d2065d-8055-4a68-a463-00777506795f" providerId="ADAL" clId="{257E33A7-22CF-43AD-A2CE-0021074DAD05}" dt="2024-07-06T12:51:28.540" v="225" actId="1076"/>
          <ac:picMkLst>
            <pc:docMk/>
            <pc:sldMk cId="3452319112" sldId="330"/>
            <ac:picMk id="2" creationId="{ADD80BED-0D9A-EF75-C51F-7D659A623F6C}"/>
          </ac:picMkLst>
        </pc:picChg>
        <pc:picChg chg="add mod">
          <ac:chgData name="Gé Verbeek" userId="20d2065d-8055-4a68-a463-00777506795f" providerId="ADAL" clId="{257E33A7-22CF-43AD-A2CE-0021074DAD05}" dt="2024-07-06T12:51:45.372" v="227" actId="1076"/>
          <ac:picMkLst>
            <pc:docMk/>
            <pc:sldMk cId="3452319112" sldId="330"/>
            <ac:picMk id="3" creationId="{197CABF8-A844-381E-3E6D-376157B42C32}"/>
          </ac:picMkLst>
        </pc:picChg>
        <pc:picChg chg="add">
          <ac:chgData name="Gé Verbeek" userId="20d2065d-8055-4a68-a463-00777506795f" providerId="ADAL" clId="{257E33A7-22CF-43AD-A2CE-0021074DAD05}" dt="2024-07-06T12:47:57.454" v="179"/>
          <ac:picMkLst>
            <pc:docMk/>
            <pc:sldMk cId="3452319112" sldId="330"/>
            <ac:picMk id="2050" creationId="{A8771EA2-98D0-84AE-D0D0-F857F178A8AF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2:29:55.404" v="55" actId="1076"/>
        <pc:sldMkLst>
          <pc:docMk/>
          <pc:sldMk cId="3094682520" sldId="331"/>
        </pc:sldMkLst>
        <pc:spChg chg="mod">
          <ac:chgData name="Gé Verbeek" userId="20d2065d-8055-4a68-a463-00777506795f" providerId="ADAL" clId="{257E33A7-22CF-43AD-A2CE-0021074DAD05}" dt="2024-07-06T12:28:16.517" v="33" actId="108"/>
          <ac:spMkLst>
            <pc:docMk/>
            <pc:sldMk cId="3094682520" sldId="331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28:31.847" v="48" actId="20577"/>
          <ac:spMkLst>
            <pc:docMk/>
            <pc:sldMk cId="3094682520" sldId="331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2:29:19.912" v="52" actId="14100"/>
          <ac:picMkLst>
            <pc:docMk/>
            <pc:sldMk cId="3094682520" sldId="331"/>
            <ac:picMk id="2" creationId="{D9AF63B5-30B0-2754-90A4-036BFB43B9F2}"/>
          </ac:picMkLst>
        </pc:picChg>
        <pc:picChg chg="add mod">
          <ac:chgData name="Gé Verbeek" userId="20d2065d-8055-4a68-a463-00777506795f" providerId="ADAL" clId="{257E33A7-22CF-43AD-A2CE-0021074DAD05}" dt="2024-07-06T12:29:55.404" v="55" actId="1076"/>
          <ac:picMkLst>
            <pc:docMk/>
            <pc:sldMk cId="3094682520" sldId="331"/>
            <ac:picMk id="3" creationId="{AB135BBF-5F29-40D6-7818-43E14B613260}"/>
          </ac:picMkLst>
        </pc:picChg>
        <pc:picChg chg="del">
          <ac:chgData name="Gé Verbeek" userId="20d2065d-8055-4a68-a463-00777506795f" providerId="ADAL" clId="{257E33A7-22CF-43AD-A2CE-0021074DAD05}" dt="2024-07-06T12:23:36.562" v="2" actId="478"/>
          <ac:picMkLst>
            <pc:docMk/>
            <pc:sldMk cId="3094682520" sldId="331"/>
            <ac:picMk id="2050" creationId="{F242445E-2EB5-46CF-B1BB-71A783B831A8}"/>
          </ac:picMkLst>
        </pc:picChg>
        <pc:picChg chg="del">
          <ac:chgData name="Gé Verbeek" userId="20d2065d-8055-4a68-a463-00777506795f" providerId="ADAL" clId="{257E33A7-22CF-43AD-A2CE-0021074DAD05}" dt="2024-07-06T12:23:37.477" v="3" actId="478"/>
          <ac:picMkLst>
            <pc:docMk/>
            <pc:sldMk cId="3094682520" sldId="331"/>
            <ac:picMk id="2052" creationId="{7B7D8821-1D91-4DC4-A55E-DE94AE7EE8E1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2:47:32.693" v="178" actId="1076"/>
        <pc:sldMkLst>
          <pc:docMk/>
          <pc:sldMk cId="1254283439" sldId="334"/>
        </pc:sldMkLst>
        <pc:spChg chg="mod">
          <ac:chgData name="Gé Verbeek" userId="20d2065d-8055-4a68-a463-00777506795f" providerId="ADAL" clId="{257E33A7-22CF-43AD-A2CE-0021074DAD05}" dt="2024-07-06T12:45:15.965" v="158" actId="20577"/>
          <ac:spMkLst>
            <pc:docMk/>
            <pc:sldMk cId="1254283439" sldId="334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45:25.202" v="168" actId="20577"/>
          <ac:spMkLst>
            <pc:docMk/>
            <pc:sldMk cId="1254283439" sldId="334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257E33A7-22CF-43AD-A2CE-0021074DAD05}" dt="2024-07-06T12:46:28.184" v="171" actId="478"/>
          <ac:picMkLst>
            <pc:docMk/>
            <pc:sldMk cId="1254283439" sldId="334"/>
            <ac:picMk id="2" creationId="{C0BE3B53-32FE-C65A-69B7-EB0A1A3F3345}"/>
          </ac:picMkLst>
        </pc:picChg>
        <pc:picChg chg="add mod">
          <ac:chgData name="Gé Verbeek" userId="20d2065d-8055-4a68-a463-00777506795f" providerId="ADAL" clId="{257E33A7-22CF-43AD-A2CE-0021074DAD05}" dt="2024-07-06T12:46:56.152" v="175" actId="14100"/>
          <ac:picMkLst>
            <pc:docMk/>
            <pc:sldMk cId="1254283439" sldId="334"/>
            <ac:picMk id="3" creationId="{9FFD6C0B-831F-9733-0CD0-C93DEAFDA2A7}"/>
          </ac:picMkLst>
        </pc:picChg>
        <pc:picChg chg="add mod">
          <ac:chgData name="Gé Verbeek" userId="20d2065d-8055-4a68-a463-00777506795f" providerId="ADAL" clId="{257E33A7-22CF-43AD-A2CE-0021074DAD05}" dt="2024-07-06T12:47:32.693" v="178" actId="1076"/>
          <ac:picMkLst>
            <pc:docMk/>
            <pc:sldMk cId="1254283439" sldId="334"/>
            <ac:picMk id="4" creationId="{12571651-6F29-E0C0-5C67-B8734DAE9486}"/>
          </ac:picMkLst>
        </pc:picChg>
      </pc:sldChg>
      <pc:sldChg chg="addSp modSp mod">
        <pc:chgData name="Gé Verbeek" userId="20d2065d-8055-4a68-a463-00777506795f" providerId="ADAL" clId="{257E33A7-22CF-43AD-A2CE-0021074DAD05}" dt="2024-07-07T11:40:16.815" v="1729" actId="20577"/>
        <pc:sldMkLst>
          <pc:docMk/>
          <pc:sldMk cId="2247296201" sldId="335"/>
        </pc:sldMkLst>
        <pc:spChg chg="mod">
          <ac:chgData name="Gé Verbeek" userId="20d2065d-8055-4a68-a463-00777506795f" providerId="ADAL" clId="{257E33A7-22CF-43AD-A2CE-0021074DAD05}" dt="2024-07-07T11:40:16.815" v="1729" actId="20577"/>
          <ac:spMkLst>
            <pc:docMk/>
            <pc:sldMk cId="2247296201" sldId="335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36:40.377" v="102" actId="20577"/>
          <ac:spMkLst>
            <pc:docMk/>
            <pc:sldMk cId="2247296201" sldId="335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2:37:49.552" v="108" actId="1076"/>
          <ac:picMkLst>
            <pc:docMk/>
            <pc:sldMk cId="2247296201" sldId="335"/>
            <ac:picMk id="2" creationId="{D5C30639-FDE2-311A-52BC-09717F257B4E}"/>
          </ac:picMkLst>
        </pc:picChg>
        <pc:picChg chg="add mod">
          <ac:chgData name="Gé Verbeek" userId="20d2065d-8055-4a68-a463-00777506795f" providerId="ADAL" clId="{257E33A7-22CF-43AD-A2CE-0021074DAD05}" dt="2024-07-06T12:38:13.014" v="110" actId="1076"/>
          <ac:picMkLst>
            <pc:docMk/>
            <pc:sldMk cId="2247296201" sldId="335"/>
            <ac:picMk id="3" creationId="{4D7A3741-85B2-14C0-2F95-4C43D7766DB8}"/>
          </ac:picMkLst>
        </pc:picChg>
        <pc:picChg chg="add mod">
          <ac:chgData name="Gé Verbeek" userId="20d2065d-8055-4a68-a463-00777506795f" providerId="ADAL" clId="{257E33A7-22CF-43AD-A2CE-0021074DAD05}" dt="2024-07-06T12:39:17.092" v="113" actId="14100"/>
          <ac:picMkLst>
            <pc:docMk/>
            <pc:sldMk cId="2247296201" sldId="335"/>
            <ac:picMk id="4" creationId="{B17F4FCD-042E-0174-2532-5DED04401F57}"/>
          </ac:picMkLst>
        </pc:picChg>
        <pc:picChg chg="add mod">
          <ac:chgData name="Gé Verbeek" userId="20d2065d-8055-4a68-a463-00777506795f" providerId="ADAL" clId="{257E33A7-22CF-43AD-A2CE-0021074DAD05}" dt="2024-07-07T11:24:12.587" v="1699"/>
          <ac:picMkLst>
            <pc:docMk/>
            <pc:sldMk cId="2247296201" sldId="335"/>
            <ac:picMk id="5" creationId="{ACDE6A23-8B62-771E-4947-F17B4538C59E}"/>
          </ac:picMkLst>
        </pc:picChg>
      </pc:sldChg>
      <pc:sldChg chg="addSp modSp mod">
        <pc:chgData name="Gé Verbeek" userId="20d2065d-8055-4a68-a463-00777506795f" providerId="ADAL" clId="{257E33A7-22CF-43AD-A2CE-0021074DAD05}" dt="2024-07-08T05:59:48.585" v="1735" actId="27636"/>
        <pc:sldMkLst>
          <pc:docMk/>
          <pc:sldMk cId="3491957329" sldId="336"/>
        </pc:sldMkLst>
        <pc:spChg chg="mod">
          <ac:chgData name="Gé Verbeek" userId="20d2065d-8055-4a68-a463-00777506795f" providerId="ADAL" clId="{257E33A7-22CF-43AD-A2CE-0021074DAD05}" dt="2024-07-08T05:59:48.585" v="1735" actId="27636"/>
          <ac:spMkLst>
            <pc:docMk/>
            <pc:sldMk cId="3491957329" sldId="336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05:46.758" v="405" actId="20577"/>
          <ac:spMkLst>
            <pc:docMk/>
            <pc:sldMk cId="3491957329" sldId="336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05:15.474" v="397" actId="1076"/>
          <ac:picMkLst>
            <pc:docMk/>
            <pc:sldMk cId="3491957329" sldId="336"/>
            <ac:picMk id="2" creationId="{8AADF0E2-DE72-C778-3FFB-7E0D7C0A14D1}"/>
          </ac:picMkLst>
        </pc:picChg>
        <pc:picChg chg="add mod">
          <ac:chgData name="Gé Verbeek" userId="20d2065d-8055-4a68-a463-00777506795f" providerId="ADAL" clId="{257E33A7-22CF-43AD-A2CE-0021074DAD05}" dt="2024-07-06T13:05:11.745" v="396" actId="1076"/>
          <ac:picMkLst>
            <pc:docMk/>
            <pc:sldMk cId="3491957329" sldId="336"/>
            <ac:picMk id="3" creationId="{DC348D98-777E-CA27-3659-B614E81FE88F}"/>
          </ac:picMkLst>
        </pc:picChg>
        <pc:picChg chg="add mod">
          <ac:chgData name="Gé Verbeek" userId="20d2065d-8055-4a68-a463-00777506795f" providerId="ADAL" clId="{257E33A7-22CF-43AD-A2CE-0021074DAD05}" dt="2024-07-06T13:04:51.933" v="391" actId="1076"/>
          <ac:picMkLst>
            <pc:docMk/>
            <pc:sldMk cId="3491957329" sldId="336"/>
            <ac:picMk id="4" creationId="{E1D56BBA-799D-479C-6B3D-7E38FCE503D1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2:57:40.276" v="303" actId="1076"/>
        <pc:sldMkLst>
          <pc:docMk/>
          <pc:sldMk cId="2923517050" sldId="337"/>
        </pc:sldMkLst>
        <pc:spChg chg="mod">
          <ac:chgData name="Gé Verbeek" userId="20d2065d-8055-4a68-a463-00777506795f" providerId="ADAL" clId="{257E33A7-22CF-43AD-A2CE-0021074DAD05}" dt="2024-07-06T12:55:41.675" v="281" actId="20577"/>
          <ac:spMkLst>
            <pc:docMk/>
            <pc:sldMk cId="2923517050" sldId="337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55:56.472" v="295" actId="20577"/>
          <ac:spMkLst>
            <pc:docMk/>
            <pc:sldMk cId="2923517050" sldId="337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257E33A7-22CF-43AD-A2CE-0021074DAD05}" dt="2024-07-06T12:56:46.787" v="298" actId="478"/>
          <ac:picMkLst>
            <pc:docMk/>
            <pc:sldMk cId="2923517050" sldId="337"/>
            <ac:picMk id="2" creationId="{4108ACFE-AC3C-1218-2C32-7C563F88E77D}"/>
          </ac:picMkLst>
        </pc:picChg>
        <pc:picChg chg="add mod">
          <ac:chgData name="Gé Verbeek" userId="20d2065d-8055-4a68-a463-00777506795f" providerId="ADAL" clId="{257E33A7-22CF-43AD-A2CE-0021074DAD05}" dt="2024-07-06T12:56:55.314" v="301" actId="14100"/>
          <ac:picMkLst>
            <pc:docMk/>
            <pc:sldMk cId="2923517050" sldId="337"/>
            <ac:picMk id="3" creationId="{29B069DC-D212-836F-79C8-952964023B4C}"/>
          </ac:picMkLst>
        </pc:picChg>
        <pc:picChg chg="add mod">
          <ac:chgData name="Gé Verbeek" userId="20d2065d-8055-4a68-a463-00777506795f" providerId="ADAL" clId="{257E33A7-22CF-43AD-A2CE-0021074DAD05}" dt="2024-07-06T12:57:40.276" v="303" actId="1076"/>
          <ac:picMkLst>
            <pc:docMk/>
            <pc:sldMk cId="2923517050" sldId="337"/>
            <ac:picMk id="4" creationId="{A71C8E75-D62A-D909-2F82-2F4A4645D0BD}"/>
          </ac:picMkLst>
        </pc:picChg>
      </pc:sldChg>
      <pc:sldChg chg="addSp modSp mod">
        <pc:chgData name="Gé Verbeek" userId="20d2065d-8055-4a68-a463-00777506795f" providerId="ADAL" clId="{257E33A7-22CF-43AD-A2CE-0021074DAD05}" dt="2024-07-06T13:30:49.215" v="687" actId="1076"/>
        <pc:sldMkLst>
          <pc:docMk/>
          <pc:sldMk cId="1579229416" sldId="338"/>
        </pc:sldMkLst>
        <pc:spChg chg="mod">
          <ac:chgData name="Gé Verbeek" userId="20d2065d-8055-4a68-a463-00777506795f" providerId="ADAL" clId="{257E33A7-22CF-43AD-A2CE-0021074DAD05}" dt="2024-07-06T13:29:11.112" v="671" actId="6549"/>
          <ac:spMkLst>
            <pc:docMk/>
            <pc:sldMk cId="1579229416" sldId="338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29:21.472" v="681" actId="20577"/>
          <ac:spMkLst>
            <pc:docMk/>
            <pc:sldMk cId="1579229416" sldId="338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29:54.409" v="684" actId="1076"/>
          <ac:picMkLst>
            <pc:docMk/>
            <pc:sldMk cId="1579229416" sldId="338"/>
            <ac:picMk id="2" creationId="{B4163A2A-3DB3-BEEB-D512-2F94B83F51F4}"/>
          </ac:picMkLst>
        </pc:picChg>
        <pc:picChg chg="add mod">
          <ac:chgData name="Gé Verbeek" userId="20d2065d-8055-4a68-a463-00777506795f" providerId="ADAL" clId="{257E33A7-22CF-43AD-A2CE-0021074DAD05}" dt="2024-07-06T13:30:49.215" v="687" actId="1076"/>
          <ac:picMkLst>
            <pc:docMk/>
            <pc:sldMk cId="1579229416" sldId="338"/>
            <ac:picMk id="3" creationId="{71743EF9-A48A-CB13-475E-EB2289927410}"/>
          </ac:picMkLst>
        </pc:picChg>
      </pc:sldChg>
      <pc:sldChg chg="addSp modSp mod modAnim">
        <pc:chgData name="Gé Verbeek" userId="20d2065d-8055-4a68-a463-00777506795f" providerId="ADAL" clId="{257E33A7-22CF-43AD-A2CE-0021074DAD05}" dt="2024-07-06T13:28:29.851" v="667" actId="1076"/>
        <pc:sldMkLst>
          <pc:docMk/>
          <pc:sldMk cId="3557701953" sldId="339"/>
        </pc:sldMkLst>
        <pc:spChg chg="mod">
          <ac:chgData name="Gé Verbeek" userId="20d2065d-8055-4a68-a463-00777506795f" providerId="ADAL" clId="{257E33A7-22CF-43AD-A2CE-0021074DAD05}" dt="2024-07-06T13:26:44.023" v="640" actId="20577"/>
          <ac:spMkLst>
            <pc:docMk/>
            <pc:sldMk cId="3557701953" sldId="339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27:05.243" v="661" actId="20577"/>
          <ac:spMkLst>
            <pc:docMk/>
            <pc:sldMk cId="3557701953" sldId="339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28:00.896" v="665" actId="14100"/>
          <ac:picMkLst>
            <pc:docMk/>
            <pc:sldMk cId="3557701953" sldId="339"/>
            <ac:picMk id="2" creationId="{18843CA3-0E0D-5BEC-B8B3-C8002A7379C2}"/>
          </ac:picMkLst>
        </pc:picChg>
        <pc:picChg chg="add mod">
          <ac:chgData name="Gé Verbeek" userId="20d2065d-8055-4a68-a463-00777506795f" providerId="ADAL" clId="{257E33A7-22CF-43AD-A2CE-0021074DAD05}" dt="2024-07-06T13:28:29.851" v="667" actId="1076"/>
          <ac:picMkLst>
            <pc:docMk/>
            <pc:sldMk cId="3557701953" sldId="339"/>
            <ac:picMk id="3" creationId="{018CE86C-E525-3FBD-E6D2-4715784B5CC2}"/>
          </ac:picMkLst>
        </pc:picChg>
        <pc:picChg chg="add">
          <ac:chgData name="Gé Verbeek" userId="20d2065d-8055-4a68-a463-00777506795f" providerId="ADAL" clId="{257E33A7-22CF-43AD-A2CE-0021074DAD05}" dt="2024-07-06T13:26:07.863" v="622"/>
          <ac:picMkLst>
            <pc:docMk/>
            <pc:sldMk cId="3557701953" sldId="339"/>
            <ac:picMk id="4098" creationId="{7AF9AFEF-9F30-9CC2-3D2D-5BD39EBC0998}"/>
          </ac:picMkLst>
        </pc:picChg>
      </pc:sldChg>
      <pc:sldChg chg="addSp delSp modSp mod">
        <pc:chgData name="Gé Verbeek" userId="20d2065d-8055-4a68-a463-00777506795f" providerId="ADAL" clId="{257E33A7-22CF-43AD-A2CE-0021074DAD05}" dt="2024-07-06T12:27:12.258" v="31"/>
        <pc:sldMkLst>
          <pc:docMk/>
          <pc:sldMk cId="3372406944" sldId="340"/>
        </pc:sldMkLst>
        <pc:spChg chg="mod">
          <ac:chgData name="Gé Verbeek" userId="20d2065d-8055-4a68-a463-00777506795f" providerId="ADAL" clId="{257E33A7-22CF-43AD-A2CE-0021074DAD05}" dt="2024-07-06T12:24:53.813" v="21"/>
          <ac:spMkLst>
            <pc:docMk/>
            <pc:sldMk cId="3372406944" sldId="340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2:27:12.258" v="31"/>
          <ac:spMkLst>
            <pc:docMk/>
            <pc:sldMk cId="3372406944" sldId="340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2:26:01.982" v="26" actId="14100"/>
          <ac:picMkLst>
            <pc:docMk/>
            <pc:sldMk cId="3372406944" sldId="340"/>
            <ac:picMk id="2" creationId="{A9A105EC-30D1-C43A-030A-BF577233B49D}"/>
          </ac:picMkLst>
        </pc:picChg>
        <pc:picChg chg="add mod">
          <ac:chgData name="Gé Verbeek" userId="20d2065d-8055-4a68-a463-00777506795f" providerId="ADAL" clId="{257E33A7-22CF-43AD-A2CE-0021074DAD05}" dt="2024-07-06T12:26:37.361" v="30" actId="1076"/>
          <ac:picMkLst>
            <pc:docMk/>
            <pc:sldMk cId="3372406944" sldId="340"/>
            <ac:picMk id="3" creationId="{C9021FEE-0AD5-6280-9CF1-97A806F13F1B}"/>
          </ac:picMkLst>
        </pc:picChg>
        <pc:picChg chg="del">
          <ac:chgData name="Gé Verbeek" userId="20d2065d-8055-4a68-a463-00777506795f" providerId="ADAL" clId="{257E33A7-22CF-43AD-A2CE-0021074DAD05}" dt="2024-07-06T12:23:33" v="0" actId="478"/>
          <ac:picMkLst>
            <pc:docMk/>
            <pc:sldMk cId="3372406944" sldId="340"/>
            <ac:picMk id="1026" creationId="{DB542D9C-AF4E-408F-A1C9-82DCC6F9ECD6}"/>
          </ac:picMkLst>
        </pc:picChg>
        <pc:picChg chg="del">
          <ac:chgData name="Gé Verbeek" userId="20d2065d-8055-4a68-a463-00777506795f" providerId="ADAL" clId="{257E33A7-22CF-43AD-A2CE-0021074DAD05}" dt="2024-07-06T12:23:34.009" v="1" actId="478"/>
          <ac:picMkLst>
            <pc:docMk/>
            <pc:sldMk cId="3372406944" sldId="340"/>
            <ac:picMk id="1028" creationId="{2FB18DE2-548B-42F5-B92A-6161D239FB2B}"/>
          </ac:picMkLst>
        </pc:picChg>
      </pc:sldChg>
      <pc:sldChg chg="addSp delSp modSp add mod">
        <pc:chgData name="Gé Verbeek" userId="20d2065d-8055-4a68-a463-00777506795f" providerId="ADAL" clId="{257E33A7-22CF-43AD-A2CE-0021074DAD05}" dt="2024-07-06T13:46:48.875" v="857" actId="1076"/>
        <pc:sldMkLst>
          <pc:docMk/>
          <pc:sldMk cId="3099791462" sldId="341"/>
        </pc:sldMkLst>
        <pc:spChg chg="mod">
          <ac:chgData name="Gé Verbeek" userId="20d2065d-8055-4a68-a463-00777506795f" providerId="ADAL" clId="{257E33A7-22CF-43AD-A2CE-0021074DAD05}" dt="2024-07-06T13:43:24.346" v="827" actId="6549"/>
          <ac:spMkLst>
            <pc:docMk/>
            <pc:sldMk cId="3099791462" sldId="341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45:48.098" v="852" actId="20577"/>
          <ac:spMkLst>
            <pc:docMk/>
            <pc:sldMk cId="3099791462" sldId="341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45:44.433" v="851" actId="1076"/>
          <ac:picMkLst>
            <pc:docMk/>
            <pc:sldMk cId="3099791462" sldId="341"/>
            <ac:picMk id="2" creationId="{308E32AD-0070-C71C-496F-3A6A80C789F8}"/>
          </ac:picMkLst>
        </pc:picChg>
        <pc:picChg chg="add mod">
          <ac:chgData name="Gé Verbeek" userId="20d2065d-8055-4a68-a463-00777506795f" providerId="ADAL" clId="{257E33A7-22CF-43AD-A2CE-0021074DAD05}" dt="2024-07-06T13:46:48.875" v="857" actId="1076"/>
          <ac:picMkLst>
            <pc:docMk/>
            <pc:sldMk cId="3099791462" sldId="341"/>
            <ac:picMk id="3" creationId="{02F39FED-D13C-FE51-A8DF-59C9296BA9CD}"/>
          </ac:picMkLst>
        </pc:picChg>
        <pc:picChg chg="add del mod">
          <ac:chgData name="Gé Verbeek" userId="20d2065d-8055-4a68-a463-00777506795f" providerId="ADAL" clId="{257E33A7-22CF-43AD-A2CE-0021074DAD05}" dt="2024-07-06T13:45:40.327" v="850" actId="478"/>
          <ac:picMkLst>
            <pc:docMk/>
            <pc:sldMk cId="3099791462" sldId="341"/>
            <ac:picMk id="5122" creationId="{1117D102-85ED-F96A-BAFC-32029CED90EE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6T13:48:41.861" v="878" actId="1076"/>
        <pc:sldMkLst>
          <pc:docMk/>
          <pc:sldMk cId="2789624087" sldId="342"/>
        </pc:sldMkLst>
        <pc:spChg chg="mod">
          <ac:chgData name="Gé Verbeek" userId="20d2065d-8055-4a68-a463-00777506795f" providerId="ADAL" clId="{257E33A7-22CF-43AD-A2CE-0021074DAD05}" dt="2024-07-06T13:47:29.153" v="861" actId="6549"/>
          <ac:spMkLst>
            <pc:docMk/>
            <pc:sldMk cId="2789624087" sldId="342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47:41.714" v="872" actId="20577"/>
          <ac:spMkLst>
            <pc:docMk/>
            <pc:sldMk cId="2789624087" sldId="342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48:23.269" v="876" actId="1076"/>
          <ac:picMkLst>
            <pc:docMk/>
            <pc:sldMk cId="2789624087" sldId="342"/>
            <ac:picMk id="2" creationId="{7B520FF1-1047-C48F-629C-F9E0F37715E5}"/>
          </ac:picMkLst>
        </pc:picChg>
        <pc:picChg chg="add mod">
          <ac:chgData name="Gé Verbeek" userId="20d2065d-8055-4a68-a463-00777506795f" providerId="ADAL" clId="{257E33A7-22CF-43AD-A2CE-0021074DAD05}" dt="2024-07-06T13:48:41.861" v="878" actId="1076"/>
          <ac:picMkLst>
            <pc:docMk/>
            <pc:sldMk cId="2789624087" sldId="342"/>
            <ac:picMk id="3" creationId="{DFFE95D7-BBC3-7C98-F968-335F1D5D22AD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6T13:54:03.037" v="928" actId="14100"/>
        <pc:sldMkLst>
          <pc:docMk/>
          <pc:sldMk cId="1696922372" sldId="343"/>
        </pc:sldMkLst>
        <pc:spChg chg="mod">
          <ac:chgData name="Gé Verbeek" userId="20d2065d-8055-4a68-a463-00777506795f" providerId="ADAL" clId="{257E33A7-22CF-43AD-A2CE-0021074DAD05}" dt="2024-07-06T13:49:26.024" v="882" actId="6549"/>
          <ac:spMkLst>
            <pc:docMk/>
            <pc:sldMk cId="1696922372" sldId="343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49:36.825" v="893" actId="20577"/>
          <ac:spMkLst>
            <pc:docMk/>
            <pc:sldMk cId="1696922372" sldId="343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50:22.348" v="896" actId="1076"/>
          <ac:picMkLst>
            <pc:docMk/>
            <pc:sldMk cId="1696922372" sldId="343"/>
            <ac:picMk id="2" creationId="{44A307EF-756F-FEB4-EBA2-FAF2EBE40622}"/>
          </ac:picMkLst>
        </pc:picChg>
        <pc:picChg chg="add mod">
          <ac:chgData name="Gé Verbeek" userId="20d2065d-8055-4a68-a463-00777506795f" providerId="ADAL" clId="{257E33A7-22CF-43AD-A2CE-0021074DAD05}" dt="2024-07-06T13:50:47.410" v="899" actId="1076"/>
          <ac:picMkLst>
            <pc:docMk/>
            <pc:sldMk cId="1696922372" sldId="343"/>
            <ac:picMk id="3" creationId="{6037ECC3-F454-3E0C-9F7C-64DF878EB040}"/>
          </ac:picMkLst>
        </pc:picChg>
        <pc:picChg chg="add mod modCrop">
          <ac:chgData name="Gé Verbeek" userId="20d2065d-8055-4a68-a463-00777506795f" providerId="ADAL" clId="{257E33A7-22CF-43AD-A2CE-0021074DAD05}" dt="2024-07-06T13:51:44.821" v="907" actId="732"/>
          <ac:picMkLst>
            <pc:docMk/>
            <pc:sldMk cId="1696922372" sldId="343"/>
            <ac:picMk id="4" creationId="{C8039089-0D68-0C44-361C-4FD59CBCC1F8}"/>
          </ac:picMkLst>
        </pc:picChg>
        <pc:picChg chg="add mod">
          <ac:chgData name="Gé Verbeek" userId="20d2065d-8055-4a68-a463-00777506795f" providerId="ADAL" clId="{257E33A7-22CF-43AD-A2CE-0021074DAD05}" dt="2024-07-06T13:52:52.070" v="917" actId="14100"/>
          <ac:picMkLst>
            <pc:docMk/>
            <pc:sldMk cId="1696922372" sldId="343"/>
            <ac:picMk id="5" creationId="{7483EB4C-7383-92B7-B885-CDA6512F3437}"/>
          </ac:picMkLst>
        </pc:picChg>
        <pc:picChg chg="add mod modCrop">
          <ac:chgData name="Gé Verbeek" userId="20d2065d-8055-4a68-a463-00777506795f" providerId="ADAL" clId="{257E33A7-22CF-43AD-A2CE-0021074DAD05}" dt="2024-07-06T13:54:03.037" v="928" actId="14100"/>
          <ac:picMkLst>
            <pc:docMk/>
            <pc:sldMk cId="1696922372" sldId="343"/>
            <ac:picMk id="6" creationId="{FEC9C094-6E10-17C6-B4A1-87422F301012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6T13:56:54.578" v="957" actId="1076"/>
        <pc:sldMkLst>
          <pc:docMk/>
          <pc:sldMk cId="3153821332" sldId="344"/>
        </pc:sldMkLst>
        <pc:spChg chg="mod">
          <ac:chgData name="Gé Verbeek" userId="20d2065d-8055-4a68-a463-00777506795f" providerId="ADAL" clId="{257E33A7-22CF-43AD-A2CE-0021074DAD05}" dt="2024-07-06T13:55:19.126" v="932" actId="6549"/>
          <ac:spMkLst>
            <pc:docMk/>
            <pc:sldMk cId="3153821332" sldId="344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55:35.260" v="951" actId="20577"/>
          <ac:spMkLst>
            <pc:docMk/>
            <pc:sldMk cId="3153821332" sldId="344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56:27.042" v="954" actId="14100"/>
          <ac:picMkLst>
            <pc:docMk/>
            <pc:sldMk cId="3153821332" sldId="344"/>
            <ac:picMk id="2" creationId="{BA09F5F1-091E-424F-E289-8BED4EB11F96}"/>
          </ac:picMkLst>
        </pc:picChg>
        <pc:picChg chg="add mod">
          <ac:chgData name="Gé Verbeek" userId="20d2065d-8055-4a68-a463-00777506795f" providerId="ADAL" clId="{257E33A7-22CF-43AD-A2CE-0021074DAD05}" dt="2024-07-06T13:56:54.578" v="957" actId="1076"/>
          <ac:picMkLst>
            <pc:docMk/>
            <pc:sldMk cId="3153821332" sldId="344"/>
            <ac:picMk id="3" creationId="{E41361CA-B5C9-EC5A-6349-5DE634FB5FB2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6T13:58:59.627" v="987" actId="14100"/>
        <pc:sldMkLst>
          <pc:docMk/>
          <pc:sldMk cId="1371126238" sldId="345"/>
        </pc:sldMkLst>
        <pc:spChg chg="mod">
          <ac:chgData name="Gé Verbeek" userId="20d2065d-8055-4a68-a463-00777506795f" providerId="ADAL" clId="{257E33A7-22CF-43AD-A2CE-0021074DAD05}" dt="2024-07-06T13:57:40.600" v="961" actId="6549"/>
          <ac:spMkLst>
            <pc:docMk/>
            <pc:sldMk cId="1371126238" sldId="345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3:57:56.696" v="981" actId="20577"/>
          <ac:spMkLst>
            <pc:docMk/>
            <pc:sldMk cId="1371126238" sldId="345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3:58:41.410" v="984" actId="14100"/>
          <ac:picMkLst>
            <pc:docMk/>
            <pc:sldMk cId="1371126238" sldId="345"/>
            <ac:picMk id="2" creationId="{97FE41B6-3B45-33FE-4AA7-66D3EDAFBC98}"/>
          </ac:picMkLst>
        </pc:picChg>
        <pc:picChg chg="add mod">
          <ac:chgData name="Gé Verbeek" userId="20d2065d-8055-4a68-a463-00777506795f" providerId="ADAL" clId="{257E33A7-22CF-43AD-A2CE-0021074DAD05}" dt="2024-07-06T13:58:59.627" v="987" actId="14100"/>
          <ac:picMkLst>
            <pc:docMk/>
            <pc:sldMk cId="1371126238" sldId="345"/>
            <ac:picMk id="3" creationId="{EEBB5D0E-F721-3FD4-4556-1772BF483F7D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6T14:06:52.668" v="1049" actId="14100"/>
        <pc:sldMkLst>
          <pc:docMk/>
          <pc:sldMk cId="3659709059" sldId="346"/>
        </pc:sldMkLst>
        <pc:spChg chg="mod">
          <ac:chgData name="Gé Verbeek" userId="20d2065d-8055-4a68-a463-00777506795f" providerId="ADAL" clId="{257E33A7-22CF-43AD-A2CE-0021074DAD05}" dt="2024-07-06T14:00:00.795" v="1010" actId="20577"/>
          <ac:spMkLst>
            <pc:docMk/>
            <pc:sldMk cId="3659709059" sldId="346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00:19.714" v="1027" actId="20577"/>
          <ac:spMkLst>
            <pc:docMk/>
            <pc:sldMk cId="3659709059" sldId="346"/>
            <ac:spMk id="16" creationId="{E81F59D2-16E6-47F2-B17F-610CC6E71C0D}"/>
          </ac:spMkLst>
        </pc:spChg>
        <pc:picChg chg="add mod modCrop">
          <ac:chgData name="Gé Verbeek" userId="20d2065d-8055-4a68-a463-00777506795f" providerId="ADAL" clId="{257E33A7-22CF-43AD-A2CE-0021074DAD05}" dt="2024-07-06T14:04:28.700" v="1032" actId="1076"/>
          <ac:picMkLst>
            <pc:docMk/>
            <pc:sldMk cId="3659709059" sldId="346"/>
            <ac:picMk id="2" creationId="{27FA9854-1B7E-D6E9-B648-742ACC8580A3}"/>
          </ac:picMkLst>
        </pc:picChg>
        <pc:picChg chg="add mod">
          <ac:chgData name="Gé Verbeek" userId="20d2065d-8055-4a68-a463-00777506795f" providerId="ADAL" clId="{257E33A7-22CF-43AD-A2CE-0021074DAD05}" dt="2024-07-06T14:05:33.358" v="1035" actId="1076"/>
          <ac:picMkLst>
            <pc:docMk/>
            <pc:sldMk cId="3659709059" sldId="346"/>
            <ac:picMk id="3" creationId="{822AAA7D-7196-7CA5-5D9A-0268CB080752}"/>
          </ac:picMkLst>
        </pc:picChg>
        <pc:picChg chg="add mod">
          <ac:chgData name="Gé Verbeek" userId="20d2065d-8055-4a68-a463-00777506795f" providerId="ADAL" clId="{257E33A7-22CF-43AD-A2CE-0021074DAD05}" dt="2024-07-06T14:05:57.315" v="1040" actId="1076"/>
          <ac:picMkLst>
            <pc:docMk/>
            <pc:sldMk cId="3659709059" sldId="346"/>
            <ac:picMk id="4" creationId="{3011AD30-507D-3E98-4849-0C2D03726523}"/>
          </ac:picMkLst>
        </pc:picChg>
        <pc:picChg chg="add mod">
          <ac:chgData name="Gé Verbeek" userId="20d2065d-8055-4a68-a463-00777506795f" providerId="ADAL" clId="{257E33A7-22CF-43AD-A2CE-0021074DAD05}" dt="2024-07-06T14:06:23.931" v="1044" actId="14100"/>
          <ac:picMkLst>
            <pc:docMk/>
            <pc:sldMk cId="3659709059" sldId="346"/>
            <ac:picMk id="5" creationId="{CFF42368-7772-F759-7DF2-986360A766FA}"/>
          </ac:picMkLst>
        </pc:picChg>
        <pc:picChg chg="add mod">
          <ac:chgData name="Gé Verbeek" userId="20d2065d-8055-4a68-a463-00777506795f" providerId="ADAL" clId="{257E33A7-22CF-43AD-A2CE-0021074DAD05}" dt="2024-07-06T14:06:52.668" v="1049" actId="14100"/>
          <ac:picMkLst>
            <pc:docMk/>
            <pc:sldMk cId="3659709059" sldId="346"/>
            <ac:picMk id="6" creationId="{55EAECA3-FA8A-AECA-4876-0231731F7974}"/>
          </ac:picMkLst>
        </pc:picChg>
      </pc:sldChg>
      <pc:sldChg chg="addSp delSp modSp add mod replId">
        <pc:chgData name="Gé Verbeek" userId="20d2065d-8055-4a68-a463-00777506795f" providerId="ADAL" clId="{257E33A7-22CF-43AD-A2CE-0021074DAD05}" dt="2024-07-06T14:14:20.698" v="1092" actId="1076"/>
        <pc:sldMkLst>
          <pc:docMk/>
          <pc:sldMk cId="3031389236" sldId="347"/>
        </pc:sldMkLst>
        <pc:spChg chg="mod">
          <ac:chgData name="Gé Verbeek" userId="20d2065d-8055-4a68-a463-00777506795f" providerId="ADAL" clId="{257E33A7-22CF-43AD-A2CE-0021074DAD05}" dt="2024-07-06T14:07:32.047" v="1053" actId="6549"/>
          <ac:spMkLst>
            <pc:docMk/>
            <pc:sldMk cId="3031389236" sldId="347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07:40.202" v="1061" actId="20577"/>
          <ac:spMkLst>
            <pc:docMk/>
            <pc:sldMk cId="3031389236" sldId="347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4:08:44.995" v="1065" actId="14100"/>
          <ac:picMkLst>
            <pc:docMk/>
            <pc:sldMk cId="3031389236" sldId="347"/>
            <ac:picMk id="2" creationId="{D4C7F14B-FF44-1EE0-2F0A-0584A85D9CB4}"/>
          </ac:picMkLst>
        </pc:picChg>
        <pc:picChg chg="add del mod">
          <ac:chgData name="Gé Verbeek" userId="20d2065d-8055-4a68-a463-00777506795f" providerId="ADAL" clId="{257E33A7-22CF-43AD-A2CE-0021074DAD05}" dt="2024-07-06T14:10:39.892" v="1073" actId="478"/>
          <ac:picMkLst>
            <pc:docMk/>
            <pc:sldMk cId="3031389236" sldId="347"/>
            <ac:picMk id="3" creationId="{CE501333-9DA5-BE95-D479-4063AE470982}"/>
          </ac:picMkLst>
        </pc:picChg>
        <pc:picChg chg="add del mod">
          <ac:chgData name="Gé Verbeek" userId="20d2065d-8055-4a68-a463-00777506795f" providerId="ADAL" clId="{257E33A7-22CF-43AD-A2CE-0021074DAD05}" dt="2024-07-06T14:10:41.823" v="1074" actId="478"/>
          <ac:picMkLst>
            <pc:docMk/>
            <pc:sldMk cId="3031389236" sldId="347"/>
            <ac:picMk id="4" creationId="{2E4363BA-9CD0-D7B3-4E4C-74C328628A8C}"/>
          </ac:picMkLst>
        </pc:picChg>
        <pc:picChg chg="add mod">
          <ac:chgData name="Gé Verbeek" userId="20d2065d-8055-4a68-a463-00777506795f" providerId="ADAL" clId="{257E33A7-22CF-43AD-A2CE-0021074DAD05}" dt="2024-07-06T14:14:18.313" v="1091" actId="1076"/>
          <ac:picMkLst>
            <pc:docMk/>
            <pc:sldMk cId="3031389236" sldId="347"/>
            <ac:picMk id="5" creationId="{428DBBA0-851D-90E8-328B-A845C0508FA3}"/>
          </ac:picMkLst>
        </pc:picChg>
        <pc:picChg chg="add mod">
          <ac:chgData name="Gé Verbeek" userId="20d2065d-8055-4a68-a463-00777506795f" providerId="ADAL" clId="{257E33A7-22CF-43AD-A2CE-0021074DAD05}" dt="2024-07-06T14:14:20.698" v="1092" actId="1076"/>
          <ac:picMkLst>
            <pc:docMk/>
            <pc:sldMk cId="3031389236" sldId="347"/>
            <ac:picMk id="6" creationId="{E71F8007-6303-3C02-FE95-AF9F85D504BE}"/>
          </ac:picMkLst>
        </pc:picChg>
        <pc:picChg chg="add mod">
          <ac:chgData name="Gé Verbeek" userId="20d2065d-8055-4a68-a463-00777506795f" providerId="ADAL" clId="{257E33A7-22CF-43AD-A2CE-0021074DAD05}" dt="2024-07-06T14:14:15.754" v="1090" actId="1076"/>
          <ac:picMkLst>
            <pc:docMk/>
            <pc:sldMk cId="3031389236" sldId="347"/>
            <ac:picMk id="8" creationId="{A2B1BBB1-A5BB-44BE-DE24-B38776A65622}"/>
          </ac:picMkLst>
        </pc:picChg>
      </pc:sldChg>
      <pc:sldChg chg="addSp delSp modSp add mod">
        <pc:chgData name="Gé Verbeek" userId="20d2065d-8055-4a68-a463-00777506795f" providerId="ADAL" clId="{257E33A7-22CF-43AD-A2CE-0021074DAD05}" dt="2024-07-06T14:17:59.259" v="1127" actId="1076"/>
        <pc:sldMkLst>
          <pc:docMk/>
          <pc:sldMk cId="463951036" sldId="348"/>
        </pc:sldMkLst>
        <pc:spChg chg="mod">
          <ac:chgData name="Gé Verbeek" userId="20d2065d-8055-4a68-a463-00777506795f" providerId="ADAL" clId="{257E33A7-22CF-43AD-A2CE-0021074DAD05}" dt="2024-07-06T14:15:36.290" v="1104" actId="6549"/>
          <ac:spMkLst>
            <pc:docMk/>
            <pc:sldMk cId="463951036" sldId="348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15:49.370" v="1115" actId="20577"/>
          <ac:spMkLst>
            <pc:docMk/>
            <pc:sldMk cId="463951036" sldId="348"/>
            <ac:spMk id="16" creationId="{E81F59D2-16E6-47F2-B17F-610CC6E71C0D}"/>
          </ac:spMkLst>
        </pc:spChg>
        <pc:picChg chg="del">
          <ac:chgData name="Gé Verbeek" userId="20d2065d-8055-4a68-a463-00777506795f" providerId="ADAL" clId="{257E33A7-22CF-43AD-A2CE-0021074DAD05}" dt="2024-07-06T14:14:47.003" v="1097" actId="478"/>
          <ac:picMkLst>
            <pc:docMk/>
            <pc:sldMk cId="463951036" sldId="348"/>
            <ac:picMk id="2" creationId="{D4C7F14B-FF44-1EE0-2F0A-0584A85D9CB4}"/>
          </ac:picMkLst>
        </pc:picChg>
        <pc:picChg chg="add mod">
          <ac:chgData name="Gé Verbeek" userId="20d2065d-8055-4a68-a463-00777506795f" providerId="ADAL" clId="{257E33A7-22CF-43AD-A2CE-0021074DAD05}" dt="2024-07-06T14:16:24.256" v="1118" actId="1076"/>
          <ac:picMkLst>
            <pc:docMk/>
            <pc:sldMk cId="463951036" sldId="348"/>
            <ac:picMk id="3" creationId="{3FAC1AAD-ADC1-1966-400F-BA30FFDA905F}"/>
          </ac:picMkLst>
        </pc:picChg>
        <pc:picChg chg="add mod">
          <ac:chgData name="Gé Verbeek" userId="20d2065d-8055-4a68-a463-00777506795f" providerId="ADAL" clId="{257E33A7-22CF-43AD-A2CE-0021074DAD05}" dt="2024-07-06T14:17:05.461" v="1121" actId="1076"/>
          <ac:picMkLst>
            <pc:docMk/>
            <pc:sldMk cId="463951036" sldId="348"/>
            <ac:picMk id="4" creationId="{4B0BE0CC-BB48-AB72-7E3C-4E8319A24B94}"/>
          </ac:picMkLst>
        </pc:picChg>
        <pc:picChg chg="del">
          <ac:chgData name="Gé Verbeek" userId="20d2065d-8055-4a68-a463-00777506795f" providerId="ADAL" clId="{257E33A7-22CF-43AD-A2CE-0021074DAD05}" dt="2024-07-06T14:14:45.493" v="1095" actId="478"/>
          <ac:picMkLst>
            <pc:docMk/>
            <pc:sldMk cId="463951036" sldId="348"/>
            <ac:picMk id="5" creationId="{428DBBA0-851D-90E8-328B-A845C0508FA3}"/>
          </ac:picMkLst>
        </pc:picChg>
        <pc:picChg chg="del">
          <ac:chgData name="Gé Verbeek" userId="20d2065d-8055-4a68-a463-00777506795f" providerId="ADAL" clId="{257E33A7-22CF-43AD-A2CE-0021074DAD05}" dt="2024-07-06T14:14:46.334" v="1096" actId="478"/>
          <ac:picMkLst>
            <pc:docMk/>
            <pc:sldMk cId="463951036" sldId="348"/>
            <ac:picMk id="6" creationId="{E71F8007-6303-3C02-FE95-AF9F85D504BE}"/>
          </ac:picMkLst>
        </pc:picChg>
        <pc:picChg chg="del">
          <ac:chgData name="Gé Verbeek" userId="20d2065d-8055-4a68-a463-00777506795f" providerId="ADAL" clId="{257E33A7-22CF-43AD-A2CE-0021074DAD05}" dt="2024-07-06T14:14:44.428" v="1094" actId="478"/>
          <ac:picMkLst>
            <pc:docMk/>
            <pc:sldMk cId="463951036" sldId="348"/>
            <ac:picMk id="8" creationId="{A2B1BBB1-A5BB-44BE-DE24-B38776A65622}"/>
          </ac:picMkLst>
        </pc:picChg>
        <pc:picChg chg="add mod">
          <ac:chgData name="Gé Verbeek" userId="20d2065d-8055-4a68-a463-00777506795f" providerId="ADAL" clId="{257E33A7-22CF-43AD-A2CE-0021074DAD05}" dt="2024-07-06T14:17:59.259" v="1127" actId="1076"/>
          <ac:picMkLst>
            <pc:docMk/>
            <pc:sldMk cId="463951036" sldId="348"/>
            <ac:picMk id="9" creationId="{4B955C7A-98EA-81F8-1C93-A616DD055BC0}"/>
          </ac:picMkLst>
        </pc:picChg>
      </pc:sldChg>
      <pc:sldChg chg="addSp modSp add mod modAnim">
        <pc:chgData name="Gé Verbeek" userId="20d2065d-8055-4a68-a463-00777506795f" providerId="ADAL" clId="{257E33A7-22CF-43AD-A2CE-0021074DAD05}" dt="2024-07-06T14:21:16.806" v="1160" actId="732"/>
        <pc:sldMkLst>
          <pc:docMk/>
          <pc:sldMk cId="1158245217" sldId="349"/>
        </pc:sldMkLst>
        <pc:spChg chg="mod">
          <ac:chgData name="Gé Verbeek" userId="20d2065d-8055-4a68-a463-00777506795f" providerId="ADAL" clId="{257E33A7-22CF-43AD-A2CE-0021074DAD05}" dt="2024-07-06T14:19:18.836" v="1139" actId="255"/>
          <ac:spMkLst>
            <pc:docMk/>
            <pc:sldMk cId="1158245217" sldId="349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19:43.073" v="1153" actId="20577"/>
          <ac:spMkLst>
            <pc:docMk/>
            <pc:sldMk cId="1158245217" sldId="349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4:20:17.031" v="1156" actId="14100"/>
          <ac:picMkLst>
            <pc:docMk/>
            <pc:sldMk cId="1158245217" sldId="349"/>
            <ac:picMk id="2" creationId="{C5DDA3A1-5F65-BF6B-492A-48A0F2A59155}"/>
          </ac:picMkLst>
        </pc:picChg>
        <pc:picChg chg="add mod modCrop">
          <ac:chgData name="Gé Verbeek" userId="20d2065d-8055-4a68-a463-00777506795f" providerId="ADAL" clId="{257E33A7-22CF-43AD-A2CE-0021074DAD05}" dt="2024-07-06T14:21:16.806" v="1160" actId="732"/>
          <ac:picMkLst>
            <pc:docMk/>
            <pc:sldMk cId="1158245217" sldId="349"/>
            <ac:picMk id="3" creationId="{448A9B59-6E9C-9734-888A-AFA2F9F8ACE1}"/>
          </ac:picMkLst>
        </pc:picChg>
      </pc:sldChg>
      <pc:sldChg chg="addSp delSp add del modAnim">
        <pc:chgData name="Gé Verbeek" userId="20d2065d-8055-4a68-a463-00777506795f" providerId="ADAL" clId="{257E33A7-22CF-43AD-A2CE-0021074DAD05}" dt="2024-07-06T14:23:48.879" v="1180" actId="47"/>
        <pc:sldMkLst>
          <pc:docMk/>
          <pc:sldMk cId="3716814118" sldId="350"/>
        </pc:sldMkLst>
        <pc:spChg chg="del">
          <ac:chgData name="Gé Verbeek" userId="20d2065d-8055-4a68-a463-00777506795f" providerId="ADAL" clId="{257E33A7-22CF-43AD-A2CE-0021074DAD05}" dt="2024-07-06T14:21:51.163" v="1162" actId="478"/>
          <ac:spMkLst>
            <pc:docMk/>
            <pc:sldMk cId="3716814118" sldId="350"/>
            <ac:spMk id="15" creationId="{78275342-F801-4CC7-931C-B2C7174E7121}"/>
          </ac:spMkLst>
        </pc:spChg>
        <pc:picChg chg="add del">
          <ac:chgData name="Gé Verbeek" userId="20d2065d-8055-4a68-a463-00777506795f" providerId="ADAL" clId="{257E33A7-22CF-43AD-A2CE-0021074DAD05}" dt="2024-07-06T14:21:51.163" v="1162" actId="478"/>
          <ac:picMkLst>
            <pc:docMk/>
            <pc:sldMk cId="3716814118" sldId="350"/>
            <ac:picMk id="6146" creationId="{F17D7D09-4F54-F063-B891-D0AAB022F1BF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6T14:23:43.373" v="1179" actId="14100"/>
        <pc:sldMkLst>
          <pc:docMk/>
          <pc:sldMk cId="422082539" sldId="351"/>
        </pc:sldMkLst>
        <pc:spChg chg="mod">
          <ac:chgData name="Gé Verbeek" userId="20d2065d-8055-4a68-a463-00777506795f" providerId="ADAL" clId="{257E33A7-22CF-43AD-A2CE-0021074DAD05}" dt="2024-07-06T14:22:25.282" v="1166" actId="6549"/>
          <ac:spMkLst>
            <pc:docMk/>
            <pc:sldMk cId="422082539" sldId="351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22:33.538" v="1173" actId="20577"/>
          <ac:spMkLst>
            <pc:docMk/>
            <pc:sldMk cId="422082539" sldId="351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4:23:16.232" v="1176" actId="14100"/>
          <ac:picMkLst>
            <pc:docMk/>
            <pc:sldMk cId="422082539" sldId="351"/>
            <ac:picMk id="2" creationId="{60D82956-6B81-7268-F8D8-4B543B5888E3}"/>
          </ac:picMkLst>
        </pc:picChg>
        <pc:picChg chg="add mod">
          <ac:chgData name="Gé Verbeek" userId="20d2065d-8055-4a68-a463-00777506795f" providerId="ADAL" clId="{257E33A7-22CF-43AD-A2CE-0021074DAD05}" dt="2024-07-06T14:23:43.373" v="1179" actId="14100"/>
          <ac:picMkLst>
            <pc:docMk/>
            <pc:sldMk cId="422082539" sldId="351"/>
            <ac:picMk id="3" creationId="{02D8D016-460C-B3DD-48EE-9DAD736B068F}"/>
          </ac:picMkLst>
        </pc:picChg>
      </pc:sldChg>
      <pc:sldChg chg="addSp delSp modSp add mod modAnim">
        <pc:chgData name="Gé Verbeek" userId="20d2065d-8055-4a68-a463-00777506795f" providerId="ADAL" clId="{257E33A7-22CF-43AD-A2CE-0021074DAD05}" dt="2024-07-06T14:27:21.235" v="1209" actId="1076"/>
        <pc:sldMkLst>
          <pc:docMk/>
          <pc:sldMk cId="230444334" sldId="352"/>
        </pc:sldMkLst>
        <pc:spChg chg="add del mod">
          <ac:chgData name="Gé Verbeek" userId="20d2065d-8055-4a68-a463-00777506795f" providerId="ADAL" clId="{257E33A7-22CF-43AD-A2CE-0021074DAD05}" dt="2024-07-06T14:25:16.836" v="1190" actId="6549"/>
          <ac:spMkLst>
            <pc:docMk/>
            <pc:sldMk cId="230444334" sldId="352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25:24.563" v="1199" actId="20577"/>
          <ac:spMkLst>
            <pc:docMk/>
            <pc:sldMk cId="230444334" sldId="352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4:26:10.691" v="1201" actId="1076"/>
          <ac:picMkLst>
            <pc:docMk/>
            <pc:sldMk cId="230444334" sldId="352"/>
            <ac:picMk id="2" creationId="{EDF2AC28-A2DF-3FCD-C8B9-092E090CEADA}"/>
          </ac:picMkLst>
        </pc:picChg>
        <pc:picChg chg="add mod modCrop">
          <ac:chgData name="Gé Verbeek" userId="20d2065d-8055-4a68-a463-00777506795f" providerId="ADAL" clId="{257E33A7-22CF-43AD-A2CE-0021074DAD05}" dt="2024-07-06T14:27:21.235" v="1209" actId="1076"/>
          <ac:picMkLst>
            <pc:docMk/>
            <pc:sldMk cId="230444334" sldId="352"/>
            <ac:picMk id="3" creationId="{363234E8-477E-577D-5AF5-3AC35E337F93}"/>
          </ac:picMkLst>
        </pc:picChg>
        <pc:picChg chg="add del mod">
          <ac:chgData name="Gé Verbeek" userId="20d2065d-8055-4a68-a463-00777506795f" providerId="ADAL" clId="{257E33A7-22CF-43AD-A2CE-0021074DAD05}" dt="2024-07-06T14:24:26.422" v="1185" actId="1076"/>
          <ac:picMkLst>
            <pc:docMk/>
            <pc:sldMk cId="230444334" sldId="352"/>
            <ac:picMk id="7170" creationId="{0EC68A4D-28CB-70DC-FBE0-D5482951F506}"/>
          </ac:picMkLst>
        </pc:picChg>
        <pc:picChg chg="add">
          <ac:chgData name="Gé Verbeek" userId="20d2065d-8055-4a68-a463-00777506795f" providerId="ADAL" clId="{257E33A7-22CF-43AD-A2CE-0021074DAD05}" dt="2024-07-06T14:24:39.729" v="1186"/>
          <ac:picMkLst>
            <pc:docMk/>
            <pc:sldMk cId="230444334" sldId="352"/>
            <ac:picMk id="7172" creationId="{33B6342B-6AFF-46B5-E109-3CFFEC7A3C80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8T06:25:38.522" v="1739" actId="20577"/>
        <pc:sldMkLst>
          <pc:docMk/>
          <pc:sldMk cId="1062775844" sldId="353"/>
        </pc:sldMkLst>
        <pc:spChg chg="mod">
          <ac:chgData name="Gé Verbeek" userId="20d2065d-8055-4a68-a463-00777506795f" providerId="ADAL" clId="{257E33A7-22CF-43AD-A2CE-0021074DAD05}" dt="2024-07-06T14:27:58.951" v="1213" actId="6549"/>
          <ac:spMkLst>
            <pc:docMk/>
            <pc:sldMk cId="1062775844" sldId="353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8T06:25:38.522" v="1739" actId="20577"/>
          <ac:spMkLst>
            <pc:docMk/>
            <pc:sldMk cId="1062775844" sldId="353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4:29:01.276" v="1232" actId="14100"/>
          <ac:picMkLst>
            <pc:docMk/>
            <pc:sldMk cId="1062775844" sldId="353"/>
            <ac:picMk id="2" creationId="{33AF41C9-710C-3BAA-2B50-5BDB991134C7}"/>
          </ac:picMkLst>
        </pc:picChg>
        <pc:picChg chg="add mod">
          <ac:chgData name="Gé Verbeek" userId="20d2065d-8055-4a68-a463-00777506795f" providerId="ADAL" clId="{257E33A7-22CF-43AD-A2CE-0021074DAD05}" dt="2024-07-06T14:29:22.307" v="1236" actId="14100"/>
          <ac:picMkLst>
            <pc:docMk/>
            <pc:sldMk cId="1062775844" sldId="353"/>
            <ac:picMk id="3" creationId="{B163E51B-85AF-09A3-693D-2E9EADB18447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6T14:31:57.318" v="1264" actId="1076"/>
        <pc:sldMkLst>
          <pc:docMk/>
          <pc:sldMk cId="2604846257" sldId="354"/>
        </pc:sldMkLst>
        <pc:spChg chg="mod">
          <ac:chgData name="Gé Verbeek" userId="20d2065d-8055-4a68-a463-00777506795f" providerId="ADAL" clId="{257E33A7-22CF-43AD-A2CE-0021074DAD05}" dt="2024-07-06T14:30:10.514" v="1240" actId="6549"/>
          <ac:spMkLst>
            <pc:docMk/>
            <pc:sldMk cId="2604846257" sldId="354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30:20.724" v="1252" actId="20577"/>
          <ac:spMkLst>
            <pc:docMk/>
            <pc:sldMk cId="2604846257" sldId="354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6T14:31:53.778" v="1263" actId="14100"/>
          <ac:picMkLst>
            <pc:docMk/>
            <pc:sldMk cId="2604846257" sldId="354"/>
            <ac:picMk id="2" creationId="{554EE55C-E162-5E99-22D4-282B6209CF93}"/>
          </ac:picMkLst>
        </pc:picChg>
        <pc:picChg chg="add mod">
          <ac:chgData name="Gé Verbeek" userId="20d2065d-8055-4a68-a463-00777506795f" providerId="ADAL" clId="{257E33A7-22CF-43AD-A2CE-0021074DAD05}" dt="2024-07-06T14:31:57.318" v="1264" actId="1076"/>
          <ac:picMkLst>
            <pc:docMk/>
            <pc:sldMk cId="2604846257" sldId="354"/>
            <ac:picMk id="3" creationId="{34DD54BD-33E8-C5FE-BF07-81A560EC03ED}"/>
          </ac:picMkLst>
        </pc:picChg>
      </pc:sldChg>
      <pc:sldChg chg="addSp delSp modSp add mod replId">
        <pc:chgData name="Gé Verbeek" userId="20d2065d-8055-4a68-a463-00777506795f" providerId="ADAL" clId="{257E33A7-22CF-43AD-A2CE-0021074DAD05}" dt="2024-07-06T14:36:30.920" v="1303" actId="20577"/>
        <pc:sldMkLst>
          <pc:docMk/>
          <pc:sldMk cId="2544830356" sldId="355"/>
        </pc:sldMkLst>
        <pc:spChg chg="add del">
          <ac:chgData name="Gé Verbeek" userId="20d2065d-8055-4a68-a463-00777506795f" providerId="ADAL" clId="{257E33A7-22CF-43AD-A2CE-0021074DAD05}" dt="2024-07-06T14:34:13.299" v="1292" actId="22"/>
          <ac:spMkLst>
            <pc:docMk/>
            <pc:sldMk cId="2544830356" sldId="355"/>
            <ac:spMk id="4" creationId="{66A665FD-88F5-1A12-F0DB-E0EA4DB5BA27}"/>
          </ac:spMkLst>
        </pc:spChg>
        <pc:spChg chg="mod">
          <ac:chgData name="Gé Verbeek" userId="20d2065d-8055-4a68-a463-00777506795f" providerId="ADAL" clId="{257E33A7-22CF-43AD-A2CE-0021074DAD05}" dt="2024-07-06T14:32:31.725" v="1268" actId="6549"/>
          <ac:spMkLst>
            <pc:docMk/>
            <pc:sldMk cId="2544830356" sldId="355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6T14:36:30.920" v="1303" actId="20577"/>
          <ac:spMkLst>
            <pc:docMk/>
            <pc:sldMk cId="2544830356" sldId="355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257E33A7-22CF-43AD-A2CE-0021074DAD05}" dt="2024-07-06T14:33:31.525" v="1290" actId="478"/>
          <ac:picMkLst>
            <pc:docMk/>
            <pc:sldMk cId="2544830356" sldId="355"/>
            <ac:picMk id="2" creationId="{5C1B0737-9F3A-2054-58B9-29BE21904690}"/>
          </ac:picMkLst>
        </pc:picChg>
        <pc:picChg chg="add mod">
          <ac:chgData name="Gé Verbeek" userId="20d2065d-8055-4a68-a463-00777506795f" providerId="ADAL" clId="{257E33A7-22CF-43AD-A2CE-0021074DAD05}" dt="2024-07-06T14:35:20.866" v="1300" actId="1076"/>
          <ac:picMkLst>
            <pc:docMk/>
            <pc:sldMk cId="2544830356" sldId="355"/>
            <ac:picMk id="5" creationId="{5841D972-84C3-AD4D-4E3C-89C27CA6338F}"/>
          </ac:picMkLst>
        </pc:picChg>
        <pc:picChg chg="add mod">
          <ac:chgData name="Gé Verbeek" userId="20d2065d-8055-4a68-a463-00777506795f" providerId="ADAL" clId="{257E33A7-22CF-43AD-A2CE-0021074DAD05}" dt="2024-07-06T14:35:37.810" v="1302" actId="1076"/>
          <ac:picMkLst>
            <pc:docMk/>
            <pc:sldMk cId="2544830356" sldId="355"/>
            <ac:picMk id="6" creationId="{1761008F-6DFB-4D40-79C2-1DC00E939498}"/>
          </ac:picMkLst>
        </pc:picChg>
        <pc:picChg chg="add del mod">
          <ac:chgData name="Gé Verbeek" userId="20d2065d-8055-4a68-a463-00777506795f" providerId="ADAL" clId="{257E33A7-22CF-43AD-A2CE-0021074DAD05}" dt="2024-07-06T14:35:12.843" v="1296" actId="478"/>
          <ac:picMkLst>
            <pc:docMk/>
            <pc:sldMk cId="2544830356" sldId="355"/>
            <ac:picMk id="8194" creationId="{69D3F6BF-81A6-CAF9-EF87-7C1C3CEE1ABB}"/>
          </ac:picMkLst>
        </pc:picChg>
      </pc:sldChg>
      <pc:sldChg chg="addSp delSp modSp add mod">
        <pc:chgData name="Gé Verbeek" userId="20d2065d-8055-4a68-a463-00777506795f" providerId="ADAL" clId="{257E33A7-22CF-43AD-A2CE-0021074DAD05}" dt="2024-07-07T10:29:49.365" v="1331" actId="1076"/>
        <pc:sldMkLst>
          <pc:docMk/>
          <pc:sldMk cId="24686174" sldId="356"/>
        </pc:sldMkLst>
        <pc:spChg chg="mod">
          <ac:chgData name="Gé Verbeek" userId="20d2065d-8055-4a68-a463-00777506795f" providerId="ADAL" clId="{257E33A7-22CF-43AD-A2CE-0021074DAD05}" dt="2024-07-07T10:28:12.420" v="1313" actId="6549"/>
          <ac:spMkLst>
            <pc:docMk/>
            <pc:sldMk cId="24686174" sldId="356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0:28:23.108" v="1322" actId="20577"/>
          <ac:spMkLst>
            <pc:docMk/>
            <pc:sldMk cId="24686174" sldId="356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0:29:46.485" v="1330" actId="1076"/>
          <ac:picMkLst>
            <pc:docMk/>
            <pc:sldMk cId="24686174" sldId="356"/>
            <ac:picMk id="2" creationId="{6F2AABE6-E37F-736D-3FB0-56C80E025C21}"/>
          </ac:picMkLst>
        </pc:picChg>
        <pc:picChg chg="add mod">
          <ac:chgData name="Gé Verbeek" userId="20d2065d-8055-4a68-a463-00777506795f" providerId="ADAL" clId="{257E33A7-22CF-43AD-A2CE-0021074DAD05}" dt="2024-07-07T10:29:49.365" v="1331" actId="1076"/>
          <ac:picMkLst>
            <pc:docMk/>
            <pc:sldMk cId="24686174" sldId="356"/>
            <ac:picMk id="3" creationId="{2FCA0F2C-DE8C-092B-A02B-92EF3CCF6600}"/>
          </ac:picMkLst>
        </pc:picChg>
        <pc:picChg chg="del">
          <ac:chgData name="Gé Verbeek" userId="20d2065d-8055-4a68-a463-00777506795f" providerId="ADAL" clId="{257E33A7-22CF-43AD-A2CE-0021074DAD05}" dt="2024-07-07T10:27:02.597" v="1305" actId="478"/>
          <ac:picMkLst>
            <pc:docMk/>
            <pc:sldMk cId="24686174" sldId="356"/>
            <ac:picMk id="5" creationId="{5841D972-84C3-AD4D-4E3C-89C27CA6338F}"/>
          </ac:picMkLst>
        </pc:picChg>
        <pc:picChg chg="del">
          <ac:chgData name="Gé Verbeek" userId="20d2065d-8055-4a68-a463-00777506795f" providerId="ADAL" clId="{257E33A7-22CF-43AD-A2CE-0021074DAD05}" dt="2024-07-07T10:27:03.332" v="1306" actId="478"/>
          <ac:picMkLst>
            <pc:docMk/>
            <pc:sldMk cId="24686174" sldId="356"/>
            <ac:picMk id="6" creationId="{1761008F-6DFB-4D40-79C2-1DC00E939498}"/>
          </ac:picMkLst>
        </pc:picChg>
      </pc:sldChg>
      <pc:sldChg chg="addSp delSp modSp add mod">
        <pc:chgData name="Gé Verbeek" userId="20d2065d-8055-4a68-a463-00777506795f" providerId="ADAL" clId="{257E33A7-22CF-43AD-A2CE-0021074DAD05}" dt="2024-07-07T10:35:49.180" v="1389" actId="14100"/>
        <pc:sldMkLst>
          <pc:docMk/>
          <pc:sldMk cId="3619172248" sldId="357"/>
        </pc:sldMkLst>
        <pc:spChg chg="mod">
          <ac:chgData name="Gé Verbeek" userId="20d2065d-8055-4a68-a463-00777506795f" providerId="ADAL" clId="{257E33A7-22CF-43AD-A2CE-0021074DAD05}" dt="2024-07-07T10:30:41.929" v="1336" actId="6549"/>
          <ac:spMkLst>
            <pc:docMk/>
            <pc:sldMk cId="3619172248" sldId="357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0:30:51.918" v="1350" actId="20577"/>
          <ac:spMkLst>
            <pc:docMk/>
            <pc:sldMk cId="3619172248" sldId="357"/>
            <ac:spMk id="16" creationId="{E81F59D2-16E6-47F2-B17F-610CC6E71C0D}"/>
          </ac:spMkLst>
        </pc:spChg>
        <pc:picChg chg="add mod modCrop">
          <ac:chgData name="Gé Verbeek" userId="20d2065d-8055-4a68-a463-00777506795f" providerId="ADAL" clId="{257E33A7-22CF-43AD-A2CE-0021074DAD05}" dt="2024-07-07T10:32:08.139" v="1356" actId="14100"/>
          <ac:picMkLst>
            <pc:docMk/>
            <pc:sldMk cId="3619172248" sldId="357"/>
            <ac:picMk id="2" creationId="{859441EB-323B-142A-16E4-5FED2C1A1E06}"/>
          </ac:picMkLst>
        </pc:picChg>
        <pc:picChg chg="add mod">
          <ac:chgData name="Gé Verbeek" userId="20d2065d-8055-4a68-a463-00777506795f" providerId="ADAL" clId="{257E33A7-22CF-43AD-A2CE-0021074DAD05}" dt="2024-07-07T10:34:41.638" v="1378" actId="14100"/>
          <ac:picMkLst>
            <pc:docMk/>
            <pc:sldMk cId="3619172248" sldId="357"/>
            <ac:picMk id="3" creationId="{7504E504-ED8A-0F2F-8ABF-FAC8E018671C}"/>
          </ac:picMkLst>
        </pc:picChg>
        <pc:picChg chg="add del mod modCrop">
          <ac:chgData name="Gé Verbeek" userId="20d2065d-8055-4a68-a463-00777506795f" providerId="ADAL" clId="{257E33A7-22CF-43AD-A2CE-0021074DAD05}" dt="2024-07-07T10:34:33.812" v="1376" actId="478"/>
          <ac:picMkLst>
            <pc:docMk/>
            <pc:sldMk cId="3619172248" sldId="357"/>
            <ac:picMk id="4" creationId="{3A7BADCF-B9FD-2ACD-705B-1291875D22C9}"/>
          </ac:picMkLst>
        </pc:picChg>
        <pc:picChg chg="add mod">
          <ac:chgData name="Gé Verbeek" userId="20d2065d-8055-4a68-a463-00777506795f" providerId="ADAL" clId="{257E33A7-22CF-43AD-A2CE-0021074DAD05}" dt="2024-07-07T10:34:38.028" v="1377" actId="1076"/>
          <ac:picMkLst>
            <pc:docMk/>
            <pc:sldMk cId="3619172248" sldId="357"/>
            <ac:picMk id="5" creationId="{4847F156-3485-A3E0-7780-DB7421CC5449}"/>
          </ac:picMkLst>
        </pc:picChg>
        <pc:picChg chg="add mod modCrop">
          <ac:chgData name="Gé Verbeek" userId="20d2065d-8055-4a68-a463-00777506795f" providerId="ADAL" clId="{257E33A7-22CF-43AD-A2CE-0021074DAD05}" dt="2024-07-07T10:35:49.180" v="1389" actId="14100"/>
          <ac:picMkLst>
            <pc:docMk/>
            <pc:sldMk cId="3619172248" sldId="357"/>
            <ac:picMk id="6" creationId="{92FF33D8-59E8-FC43-BA67-5712E9C4A42D}"/>
          </ac:picMkLst>
        </pc:picChg>
        <pc:picChg chg="add">
          <ac:chgData name="Gé Verbeek" userId="20d2065d-8055-4a68-a463-00777506795f" providerId="ADAL" clId="{257E33A7-22CF-43AD-A2CE-0021074DAD05}" dt="2024-07-07T10:30:13.813" v="1332"/>
          <ac:picMkLst>
            <pc:docMk/>
            <pc:sldMk cId="3619172248" sldId="357"/>
            <ac:picMk id="1026" creationId="{00065230-C471-D0D0-063C-F093AD33E5DD}"/>
          </ac:picMkLst>
        </pc:picChg>
      </pc:sldChg>
      <pc:sldChg chg="addSp modSp add mod">
        <pc:chgData name="Gé Verbeek" userId="20d2065d-8055-4a68-a463-00777506795f" providerId="ADAL" clId="{257E33A7-22CF-43AD-A2CE-0021074DAD05}" dt="2024-07-07T10:38:53.415" v="1419" actId="14100"/>
        <pc:sldMkLst>
          <pc:docMk/>
          <pc:sldMk cId="3587815113" sldId="358"/>
        </pc:sldMkLst>
        <pc:spChg chg="mod">
          <ac:chgData name="Gé Verbeek" userId="20d2065d-8055-4a68-a463-00777506795f" providerId="ADAL" clId="{257E33A7-22CF-43AD-A2CE-0021074DAD05}" dt="2024-07-07T10:36:21.849" v="1393" actId="6549"/>
          <ac:spMkLst>
            <pc:docMk/>
            <pc:sldMk cId="3587815113" sldId="358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0:36:28.183" v="1399" actId="20577"/>
          <ac:spMkLst>
            <pc:docMk/>
            <pc:sldMk cId="3587815113" sldId="358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0:37:15.039" v="1404" actId="1076"/>
          <ac:picMkLst>
            <pc:docMk/>
            <pc:sldMk cId="3587815113" sldId="358"/>
            <ac:picMk id="2" creationId="{791F9DF3-5490-EE37-F0D5-2962556146D4}"/>
          </ac:picMkLst>
        </pc:picChg>
        <pc:picChg chg="add mod modCrop">
          <ac:chgData name="Gé Verbeek" userId="20d2065d-8055-4a68-a463-00777506795f" providerId="ADAL" clId="{257E33A7-22CF-43AD-A2CE-0021074DAD05}" dt="2024-07-07T10:38:53.415" v="1419" actId="14100"/>
          <ac:picMkLst>
            <pc:docMk/>
            <pc:sldMk cId="3587815113" sldId="358"/>
            <ac:picMk id="3" creationId="{8AF30FB7-2E89-A928-9C05-D3DCD1B1A360}"/>
          </ac:picMkLst>
        </pc:picChg>
        <pc:picChg chg="add mod">
          <ac:chgData name="Gé Verbeek" userId="20d2065d-8055-4a68-a463-00777506795f" providerId="ADAL" clId="{257E33A7-22CF-43AD-A2CE-0021074DAD05}" dt="2024-07-07T10:38:49.588" v="1418" actId="1076"/>
          <ac:picMkLst>
            <pc:docMk/>
            <pc:sldMk cId="3587815113" sldId="358"/>
            <ac:picMk id="4" creationId="{27057D42-FC00-D40E-E9E1-5122ABFF36FE}"/>
          </ac:picMkLst>
        </pc:picChg>
      </pc:sldChg>
      <pc:sldChg chg="addSp modSp add mod replId modAnim">
        <pc:chgData name="Gé Verbeek" userId="20d2065d-8055-4a68-a463-00777506795f" providerId="ADAL" clId="{257E33A7-22CF-43AD-A2CE-0021074DAD05}" dt="2024-07-07T10:41:07.680" v="1439" actId="1076"/>
        <pc:sldMkLst>
          <pc:docMk/>
          <pc:sldMk cId="1845995385" sldId="359"/>
        </pc:sldMkLst>
        <pc:spChg chg="mod">
          <ac:chgData name="Gé Verbeek" userId="20d2065d-8055-4a68-a463-00777506795f" providerId="ADAL" clId="{257E33A7-22CF-43AD-A2CE-0021074DAD05}" dt="2024-07-07T10:39:42.613" v="1423" actId="6549"/>
          <ac:spMkLst>
            <pc:docMk/>
            <pc:sldMk cId="1845995385" sldId="359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0:39:57.330" v="1433" actId="20577"/>
          <ac:spMkLst>
            <pc:docMk/>
            <pc:sldMk cId="1845995385" sldId="359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0:41:07.680" v="1439" actId="1076"/>
          <ac:picMkLst>
            <pc:docMk/>
            <pc:sldMk cId="1845995385" sldId="359"/>
            <ac:picMk id="2" creationId="{D0A0DB58-E645-18AD-7B13-CFCDD95ADDC4}"/>
          </ac:picMkLst>
        </pc:picChg>
        <pc:picChg chg="add mod">
          <ac:chgData name="Gé Verbeek" userId="20d2065d-8055-4a68-a463-00777506795f" providerId="ADAL" clId="{257E33A7-22CF-43AD-A2CE-0021074DAD05}" dt="2024-07-07T10:40:40.556" v="1436" actId="14100"/>
          <ac:picMkLst>
            <pc:docMk/>
            <pc:sldMk cId="1845995385" sldId="359"/>
            <ac:picMk id="2050" creationId="{3E945219-7D2E-6F5A-E81B-F451063323C3}"/>
          </ac:picMkLst>
        </pc:picChg>
      </pc:sldChg>
      <pc:sldChg chg="addSp modSp add mod">
        <pc:chgData name="Gé Verbeek" userId="20d2065d-8055-4a68-a463-00777506795f" providerId="ADAL" clId="{257E33A7-22CF-43AD-A2CE-0021074DAD05}" dt="2024-07-07T10:44:26.829" v="1471" actId="14100"/>
        <pc:sldMkLst>
          <pc:docMk/>
          <pc:sldMk cId="1513025594" sldId="360"/>
        </pc:sldMkLst>
        <pc:spChg chg="mod">
          <ac:chgData name="Gé Verbeek" userId="20d2065d-8055-4a68-a463-00777506795f" providerId="ADAL" clId="{257E33A7-22CF-43AD-A2CE-0021074DAD05}" dt="2024-07-07T10:42:02.621" v="1444" actId="6549"/>
          <ac:spMkLst>
            <pc:docMk/>
            <pc:sldMk cId="1513025594" sldId="360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0:42:22.515" v="1459" actId="20577"/>
          <ac:spMkLst>
            <pc:docMk/>
            <pc:sldMk cId="1513025594" sldId="360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0:43:20.565" v="1462" actId="1076"/>
          <ac:picMkLst>
            <pc:docMk/>
            <pc:sldMk cId="1513025594" sldId="360"/>
            <ac:picMk id="2" creationId="{9BF58FAD-77A1-6E47-F872-FF01E3135A25}"/>
          </ac:picMkLst>
        </pc:picChg>
        <pc:picChg chg="add mod">
          <ac:chgData name="Gé Verbeek" userId="20d2065d-8055-4a68-a463-00777506795f" providerId="ADAL" clId="{257E33A7-22CF-43AD-A2CE-0021074DAD05}" dt="2024-07-07T10:43:58.902" v="1467" actId="1076"/>
          <ac:picMkLst>
            <pc:docMk/>
            <pc:sldMk cId="1513025594" sldId="360"/>
            <ac:picMk id="3" creationId="{9AB9E72E-1A83-FB4C-32AA-BC1CF2081E5C}"/>
          </ac:picMkLst>
        </pc:picChg>
        <pc:picChg chg="add mod">
          <ac:chgData name="Gé Verbeek" userId="20d2065d-8055-4a68-a463-00777506795f" providerId="ADAL" clId="{257E33A7-22CF-43AD-A2CE-0021074DAD05}" dt="2024-07-07T10:44:26.829" v="1471" actId="14100"/>
          <ac:picMkLst>
            <pc:docMk/>
            <pc:sldMk cId="1513025594" sldId="360"/>
            <ac:picMk id="4" creationId="{5F21FE99-C081-C3BB-28A0-EA14197456EF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7T11:08:08.378" v="1537" actId="1076"/>
        <pc:sldMkLst>
          <pc:docMk/>
          <pc:sldMk cId="1980481785" sldId="361"/>
        </pc:sldMkLst>
        <pc:spChg chg="mod">
          <ac:chgData name="Gé Verbeek" userId="20d2065d-8055-4a68-a463-00777506795f" providerId="ADAL" clId="{257E33A7-22CF-43AD-A2CE-0021074DAD05}" dt="2024-07-07T11:06:04.995" v="1517" actId="6549"/>
          <ac:spMkLst>
            <pc:docMk/>
            <pc:sldMk cId="1980481785" sldId="361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06:15.421" v="1525" actId="20577"/>
          <ac:spMkLst>
            <pc:docMk/>
            <pc:sldMk cId="1980481785" sldId="361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1:06:50.726" v="1528" actId="1076"/>
          <ac:picMkLst>
            <pc:docMk/>
            <pc:sldMk cId="1980481785" sldId="361"/>
            <ac:picMk id="2" creationId="{B50B910A-0CF8-D115-1801-020D0DF2E52B}"/>
          </ac:picMkLst>
        </pc:picChg>
        <pc:picChg chg="add mod">
          <ac:chgData name="Gé Verbeek" userId="20d2065d-8055-4a68-a463-00777506795f" providerId="ADAL" clId="{257E33A7-22CF-43AD-A2CE-0021074DAD05}" dt="2024-07-07T11:08:08.378" v="1537" actId="1076"/>
          <ac:picMkLst>
            <pc:docMk/>
            <pc:sldMk cId="1980481785" sldId="361"/>
            <ac:picMk id="3" creationId="{3FF1DCFE-DCB3-5B8F-98D4-296CA946E196}"/>
          </ac:picMkLst>
        </pc:picChg>
        <pc:picChg chg="add mod">
          <ac:chgData name="Gé Verbeek" userId="20d2065d-8055-4a68-a463-00777506795f" providerId="ADAL" clId="{257E33A7-22CF-43AD-A2CE-0021074DAD05}" dt="2024-07-07T11:08:01.186" v="1534" actId="1076"/>
          <ac:picMkLst>
            <pc:docMk/>
            <pc:sldMk cId="1980481785" sldId="361"/>
            <ac:picMk id="4" creationId="{FCA14DB8-2B0E-0868-E4C0-16A00434BFE1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7T11:11:46.387" v="1566" actId="14100"/>
        <pc:sldMkLst>
          <pc:docMk/>
          <pc:sldMk cId="2122292266" sldId="362"/>
        </pc:sldMkLst>
        <pc:spChg chg="mod">
          <ac:chgData name="Gé Verbeek" userId="20d2065d-8055-4a68-a463-00777506795f" providerId="ADAL" clId="{257E33A7-22CF-43AD-A2CE-0021074DAD05}" dt="2024-07-07T11:09:29.023" v="1544" actId="6549"/>
          <ac:spMkLst>
            <pc:docMk/>
            <pc:sldMk cId="2122292266" sldId="362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09:38.450" v="1552" actId="20577"/>
          <ac:spMkLst>
            <pc:docMk/>
            <pc:sldMk cId="2122292266" sldId="362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1:10:26.528" v="1556" actId="1076"/>
          <ac:picMkLst>
            <pc:docMk/>
            <pc:sldMk cId="2122292266" sldId="362"/>
            <ac:picMk id="2" creationId="{E7D3F5A1-480F-FB2A-6B85-737B05D1EDA1}"/>
          </ac:picMkLst>
        </pc:picChg>
        <pc:picChg chg="add mod">
          <ac:chgData name="Gé Verbeek" userId="20d2065d-8055-4a68-a463-00777506795f" providerId="ADAL" clId="{257E33A7-22CF-43AD-A2CE-0021074DAD05}" dt="2024-07-07T11:10:59.078" v="1559" actId="1076"/>
          <ac:picMkLst>
            <pc:docMk/>
            <pc:sldMk cId="2122292266" sldId="362"/>
            <ac:picMk id="3" creationId="{7219BE98-61B9-C05C-FA34-1E40AE7C0AC4}"/>
          </ac:picMkLst>
        </pc:picChg>
        <pc:picChg chg="add mod">
          <ac:chgData name="Gé Verbeek" userId="20d2065d-8055-4a68-a463-00777506795f" providerId="ADAL" clId="{257E33A7-22CF-43AD-A2CE-0021074DAD05}" dt="2024-07-07T11:11:46.387" v="1566" actId="14100"/>
          <ac:picMkLst>
            <pc:docMk/>
            <pc:sldMk cId="2122292266" sldId="362"/>
            <ac:picMk id="4" creationId="{1D214B2F-D67A-3328-6B1D-2A423514BDDC}"/>
          </ac:picMkLst>
        </pc:picChg>
      </pc:sldChg>
      <pc:sldChg chg="addSp modSp add mod replId">
        <pc:chgData name="Gé Verbeek" userId="20d2065d-8055-4a68-a463-00777506795f" providerId="ADAL" clId="{257E33A7-22CF-43AD-A2CE-0021074DAD05}" dt="2024-07-07T11:18:30.458" v="1642" actId="14100"/>
        <pc:sldMkLst>
          <pc:docMk/>
          <pc:sldMk cId="1872203452" sldId="363"/>
        </pc:sldMkLst>
        <pc:spChg chg="mod">
          <ac:chgData name="Gé Verbeek" userId="20d2065d-8055-4a68-a463-00777506795f" providerId="ADAL" clId="{257E33A7-22CF-43AD-A2CE-0021074DAD05}" dt="2024-07-07T11:15:49.128" v="1599" actId="6549"/>
          <ac:spMkLst>
            <pc:docMk/>
            <pc:sldMk cId="1872203452" sldId="363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16:12.738" v="1623" actId="20577"/>
          <ac:spMkLst>
            <pc:docMk/>
            <pc:sldMk cId="1872203452" sldId="363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1:17:00.077" v="1627" actId="14100"/>
          <ac:picMkLst>
            <pc:docMk/>
            <pc:sldMk cId="1872203452" sldId="363"/>
            <ac:picMk id="2" creationId="{A2F6CA44-1159-9E0F-A25D-A515FF50ADD0}"/>
          </ac:picMkLst>
        </pc:picChg>
        <pc:picChg chg="add mod modCrop">
          <ac:chgData name="Gé Verbeek" userId="20d2065d-8055-4a68-a463-00777506795f" providerId="ADAL" clId="{257E33A7-22CF-43AD-A2CE-0021074DAD05}" dt="2024-07-07T11:18:30.458" v="1642" actId="14100"/>
          <ac:picMkLst>
            <pc:docMk/>
            <pc:sldMk cId="1872203452" sldId="363"/>
            <ac:picMk id="3" creationId="{7FF325D1-A465-77FB-D1A4-084F2EC1ADC4}"/>
          </ac:picMkLst>
        </pc:picChg>
        <pc:picChg chg="add mod">
          <ac:chgData name="Gé Verbeek" userId="20d2065d-8055-4a68-a463-00777506795f" providerId="ADAL" clId="{257E33A7-22CF-43AD-A2CE-0021074DAD05}" dt="2024-07-07T11:17:36.693" v="1633" actId="1076"/>
          <ac:picMkLst>
            <pc:docMk/>
            <pc:sldMk cId="1872203452" sldId="363"/>
            <ac:picMk id="4098" creationId="{3B7CC9FC-4972-27A8-9F1B-2594C2C6896B}"/>
          </ac:picMkLst>
        </pc:picChg>
      </pc:sldChg>
      <pc:sldChg chg="addSp delSp modSp add mod">
        <pc:chgData name="Gé Verbeek" userId="20d2065d-8055-4a68-a463-00777506795f" providerId="ADAL" clId="{257E33A7-22CF-43AD-A2CE-0021074DAD05}" dt="2024-07-07T11:05:16.531" v="1510" actId="1076"/>
        <pc:sldMkLst>
          <pc:docMk/>
          <pc:sldMk cId="2777144001" sldId="364"/>
        </pc:sldMkLst>
        <pc:spChg chg="mod">
          <ac:chgData name="Gé Verbeek" userId="20d2065d-8055-4a68-a463-00777506795f" providerId="ADAL" clId="{257E33A7-22CF-43AD-A2CE-0021074DAD05}" dt="2024-07-07T11:00:35.259" v="1476" actId="6549"/>
          <ac:spMkLst>
            <pc:docMk/>
            <pc:sldMk cId="2777144001" sldId="364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00:43.538" v="1484" actId="20577"/>
          <ac:spMkLst>
            <pc:docMk/>
            <pc:sldMk cId="2777144001" sldId="364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1:01:59.325" v="1487" actId="1076"/>
          <ac:picMkLst>
            <pc:docMk/>
            <pc:sldMk cId="2777144001" sldId="364"/>
            <ac:picMk id="2" creationId="{39CD39AC-DE9C-D46A-36B5-D0D585B71E31}"/>
          </ac:picMkLst>
        </pc:picChg>
        <pc:picChg chg="add mod">
          <ac:chgData name="Gé Verbeek" userId="20d2065d-8055-4a68-a463-00777506795f" providerId="ADAL" clId="{257E33A7-22CF-43AD-A2CE-0021074DAD05}" dt="2024-07-07T11:02:28.903" v="1490" actId="1076"/>
          <ac:picMkLst>
            <pc:docMk/>
            <pc:sldMk cId="2777144001" sldId="364"/>
            <ac:picMk id="3" creationId="{358C65FC-47E3-03A3-4159-805510E61CB9}"/>
          </ac:picMkLst>
        </pc:picChg>
        <pc:picChg chg="add mod">
          <ac:chgData name="Gé Verbeek" userId="20d2065d-8055-4a68-a463-00777506795f" providerId="ADAL" clId="{257E33A7-22CF-43AD-A2CE-0021074DAD05}" dt="2024-07-07T11:03:02.249" v="1495" actId="1076"/>
          <ac:picMkLst>
            <pc:docMk/>
            <pc:sldMk cId="2777144001" sldId="364"/>
            <ac:picMk id="4" creationId="{E91B3EA2-F9AF-7D4F-DFF7-21D5F8BC2127}"/>
          </ac:picMkLst>
        </pc:picChg>
        <pc:picChg chg="add del">
          <ac:chgData name="Gé Verbeek" userId="20d2065d-8055-4a68-a463-00777506795f" providerId="ADAL" clId="{257E33A7-22CF-43AD-A2CE-0021074DAD05}" dt="2024-07-07T11:04:31.644" v="1503" actId="478"/>
          <ac:picMkLst>
            <pc:docMk/>
            <pc:sldMk cId="2777144001" sldId="364"/>
            <ac:picMk id="5" creationId="{FB7A671A-7774-E240-EF73-3F3F24AB1FA5}"/>
          </ac:picMkLst>
        </pc:picChg>
        <pc:picChg chg="add mod">
          <ac:chgData name="Gé Verbeek" userId="20d2065d-8055-4a68-a463-00777506795f" providerId="ADAL" clId="{257E33A7-22CF-43AD-A2CE-0021074DAD05}" dt="2024-07-07T11:05:16.531" v="1510" actId="1076"/>
          <ac:picMkLst>
            <pc:docMk/>
            <pc:sldMk cId="2777144001" sldId="364"/>
            <ac:picMk id="6" creationId="{0F1190BF-B6A2-203B-037E-96020B6E1E40}"/>
          </ac:picMkLst>
        </pc:picChg>
        <pc:picChg chg="add mod">
          <ac:chgData name="Gé Verbeek" userId="20d2065d-8055-4a68-a463-00777506795f" providerId="ADAL" clId="{257E33A7-22CF-43AD-A2CE-0021074DAD05}" dt="2024-07-07T11:03:49.697" v="1501" actId="1076"/>
          <ac:picMkLst>
            <pc:docMk/>
            <pc:sldMk cId="2777144001" sldId="364"/>
            <ac:picMk id="3074" creationId="{47CB5A68-078F-E8F4-2C90-9A8EF26A3128}"/>
          </ac:picMkLst>
        </pc:picChg>
      </pc:sldChg>
      <pc:sldChg chg="addSp modSp add mod">
        <pc:chgData name="Gé Verbeek" userId="20d2065d-8055-4a68-a463-00777506795f" providerId="ADAL" clId="{257E33A7-22CF-43AD-A2CE-0021074DAD05}" dt="2024-07-07T11:15:01.184" v="1595" actId="14100"/>
        <pc:sldMkLst>
          <pc:docMk/>
          <pc:sldMk cId="3605341109" sldId="365"/>
        </pc:sldMkLst>
        <pc:spChg chg="mod">
          <ac:chgData name="Gé Verbeek" userId="20d2065d-8055-4a68-a463-00777506795f" providerId="ADAL" clId="{257E33A7-22CF-43AD-A2CE-0021074DAD05}" dt="2024-07-07T11:12:21.400" v="1570" actId="6549"/>
          <ac:spMkLst>
            <pc:docMk/>
            <pc:sldMk cId="3605341109" sldId="365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12:27.537" v="1574" actId="20577"/>
          <ac:spMkLst>
            <pc:docMk/>
            <pc:sldMk cId="3605341109" sldId="365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1:12:59.703" v="1578" actId="1076"/>
          <ac:picMkLst>
            <pc:docMk/>
            <pc:sldMk cId="3605341109" sldId="365"/>
            <ac:picMk id="2" creationId="{202052BD-4704-292A-49D5-CA792CD737A9}"/>
          </ac:picMkLst>
        </pc:picChg>
        <pc:picChg chg="add mod">
          <ac:chgData name="Gé Verbeek" userId="20d2065d-8055-4a68-a463-00777506795f" providerId="ADAL" clId="{257E33A7-22CF-43AD-A2CE-0021074DAD05}" dt="2024-07-07T11:14:08.568" v="1585" actId="1076"/>
          <ac:picMkLst>
            <pc:docMk/>
            <pc:sldMk cId="3605341109" sldId="365"/>
            <ac:picMk id="3" creationId="{DE8A2A6C-F597-DE91-CB26-CA0F846B397F}"/>
          </ac:picMkLst>
        </pc:picChg>
        <pc:picChg chg="add mod modCrop">
          <ac:chgData name="Gé Verbeek" userId="20d2065d-8055-4a68-a463-00777506795f" providerId="ADAL" clId="{257E33A7-22CF-43AD-A2CE-0021074DAD05}" dt="2024-07-07T11:15:01.184" v="1595" actId="14100"/>
          <ac:picMkLst>
            <pc:docMk/>
            <pc:sldMk cId="3605341109" sldId="365"/>
            <ac:picMk id="4" creationId="{21DB10FA-0BDC-7936-89AB-EC039743C5DF}"/>
          </ac:picMkLst>
        </pc:picChg>
      </pc:sldChg>
      <pc:sldChg chg="addSp modSp add mod">
        <pc:chgData name="Gé Verbeek" userId="20d2065d-8055-4a68-a463-00777506795f" providerId="ADAL" clId="{257E33A7-22CF-43AD-A2CE-0021074DAD05}" dt="2024-07-07T11:22:26.540" v="1678" actId="14100"/>
        <pc:sldMkLst>
          <pc:docMk/>
          <pc:sldMk cId="318443421" sldId="366"/>
        </pc:sldMkLst>
        <pc:spChg chg="mod">
          <ac:chgData name="Gé Verbeek" userId="20d2065d-8055-4a68-a463-00777506795f" providerId="ADAL" clId="{257E33A7-22CF-43AD-A2CE-0021074DAD05}" dt="2024-07-07T11:19:15.749" v="1646" actId="6549"/>
          <ac:spMkLst>
            <pc:docMk/>
            <pc:sldMk cId="318443421" sldId="366"/>
            <ac:spMk id="15" creationId="{78275342-F801-4CC7-931C-B2C7174E7121}"/>
          </ac:spMkLst>
        </pc:spChg>
        <pc:spChg chg="mod">
          <ac:chgData name="Gé Verbeek" userId="20d2065d-8055-4a68-a463-00777506795f" providerId="ADAL" clId="{257E33A7-22CF-43AD-A2CE-0021074DAD05}" dt="2024-07-07T11:19:28.126" v="1659" actId="20577"/>
          <ac:spMkLst>
            <pc:docMk/>
            <pc:sldMk cId="318443421" sldId="366"/>
            <ac:spMk id="16" creationId="{E81F59D2-16E6-47F2-B17F-610CC6E71C0D}"/>
          </ac:spMkLst>
        </pc:spChg>
        <pc:picChg chg="add mod">
          <ac:chgData name="Gé Verbeek" userId="20d2065d-8055-4a68-a463-00777506795f" providerId="ADAL" clId="{257E33A7-22CF-43AD-A2CE-0021074DAD05}" dt="2024-07-07T11:20:10.745" v="1665" actId="14100"/>
          <ac:picMkLst>
            <pc:docMk/>
            <pc:sldMk cId="318443421" sldId="366"/>
            <ac:picMk id="2" creationId="{FDAAF7D8-D05F-0CC8-A8F6-FFBA6AF5A334}"/>
          </ac:picMkLst>
        </pc:picChg>
        <pc:picChg chg="add mod modCrop">
          <ac:chgData name="Gé Verbeek" userId="20d2065d-8055-4a68-a463-00777506795f" providerId="ADAL" clId="{257E33A7-22CF-43AD-A2CE-0021074DAD05}" dt="2024-07-07T11:21:25.374" v="1672" actId="1076"/>
          <ac:picMkLst>
            <pc:docMk/>
            <pc:sldMk cId="318443421" sldId="366"/>
            <ac:picMk id="3" creationId="{7E5EA6D8-ECDC-9E12-D143-6B2A23F5AE86}"/>
          </ac:picMkLst>
        </pc:picChg>
        <pc:picChg chg="add mod">
          <ac:chgData name="Gé Verbeek" userId="20d2065d-8055-4a68-a463-00777506795f" providerId="ADAL" clId="{257E33A7-22CF-43AD-A2CE-0021074DAD05}" dt="2024-07-07T11:22:26.540" v="1678" actId="14100"/>
          <ac:picMkLst>
            <pc:docMk/>
            <pc:sldMk cId="318443421" sldId="366"/>
            <ac:picMk id="4" creationId="{CDFBE086-C074-CABA-7D1F-53C126A94AFF}"/>
          </ac:picMkLst>
        </pc:picChg>
      </pc:sldChg>
      <pc:sldChg chg="add del replId">
        <pc:chgData name="Gé Verbeek" userId="20d2065d-8055-4a68-a463-00777506795f" providerId="ADAL" clId="{257E33A7-22CF-43AD-A2CE-0021074DAD05}" dt="2024-07-07T11:22:43.040" v="1679" actId="47"/>
        <pc:sldMkLst>
          <pc:docMk/>
          <pc:sldMk cId="3486071635" sldId="367"/>
        </pc:sldMkLst>
      </pc:sldChg>
      <pc:sldChg chg="add del replId">
        <pc:chgData name="Gé Verbeek" userId="20d2065d-8055-4a68-a463-00777506795f" providerId="ADAL" clId="{257E33A7-22CF-43AD-A2CE-0021074DAD05}" dt="2024-07-07T11:22:43.914" v="1680" actId="47"/>
        <pc:sldMkLst>
          <pc:docMk/>
          <pc:sldMk cId="1079956426" sldId="3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1C0B-784D-4931-B402-86A8F6E75DF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9EE80-7B74-4546-BD73-85231B1FAA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7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Zijn er 29…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51D0-3AA7-4BB1-A10F-B434DE6CD12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E8203-9213-4DAA-9DF3-51EF2BA2A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D5CC4F-9783-4EC7-8217-97303A22E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47B570-9A80-44E3-8151-26F4208D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935C3A-DEA9-45EB-9E96-9F3BD49A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D5119-06D4-4C3E-989B-52E278B5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46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6BFA6-5A8F-4B6F-8399-8B681E62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F81269-64C9-44B7-A33F-3F47A4981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30FBFE-C17A-40BE-9861-0B5EB97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C527C9-9E3E-40A1-821D-4F97FBBD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D42D6-B48F-44E9-8F4A-A108BF1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32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375570-2936-4C45-9B34-F620099D5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E6A00D-35D8-4CA8-AD04-76304C2DB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13E4A-ED02-46CB-BD20-6AFFCF87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6E0A31-2317-491E-BBC3-7AD2BDD8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C27BE7-6AC7-43ED-A6F6-3D469880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10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2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45E00-DB8A-46FF-BDF3-71E38998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1A8EF-5D6A-4862-A19D-5F5A8E30C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AD11E0-0DC0-484D-BADC-21E96C2D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7AF7D3-8BB8-4D7B-81D9-17012EB9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56F94D-102C-4909-80FE-AF5428DA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00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FB0CA-33DE-411C-A19F-83527518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FB3351-C918-4649-80D0-65417D7B5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BED1A-F5F4-4A53-8EF3-BBA86E1E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60B4E0-19E4-49C1-A51E-827E6EA9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D57BA-CF03-47D0-B02D-DBFEE580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13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28233-916F-4E60-BFA4-ACD0CFE6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245BE-C8D1-4573-A9D2-A7C1E1352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3743D0-9B2B-4AC2-ACBB-19FB91B77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939FD5-DE7D-462D-9634-5FFD53EC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805AF5-CFCF-46D6-A2FF-398BF573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C83379-0964-4069-9580-26B2687F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55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C8391-BD01-4C94-B062-0B4BBB9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72912-9E0D-47B8-A6C7-7DCA1F16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81260B-50A3-4576-A858-CDD971F96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98AF35-9459-4150-BC64-A805E016E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07ADDE-B45F-4D83-93A6-28981B30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C0731E2-0C21-4B22-80ED-72388BA2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934D8F-F9DB-48B7-BF36-C0A7EFEE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32D0F8-C4FE-4C4D-A7BB-3ED94ABA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89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4D5BE-7F78-4C3A-8BAB-42568F2F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395E0F5-DD10-4213-A8C4-8D02CECC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58230AA-6F46-42CF-B756-ED9E2813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AB50A8-8821-4111-BD62-F0592C5A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89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08C20F-58BE-45FC-8306-59084491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F1B73E-AB78-4944-9E65-5CFEC306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67B3B7-F65A-485E-82F6-1E7661BF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53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ADDFE-5840-4C87-B553-CDB3F813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A595E1-3B45-401F-A5E9-204C5C1EA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B8B91-74ED-4719-9712-D6203A653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3EB404-A3B2-4FC5-8A4C-618769F1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74E25B-3149-45BE-9D4F-51275AE4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95A19-8EE9-4C9F-8B3E-4C4EB1C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06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B215A-6400-49F3-B616-D709A406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F0461A-2FF7-4C5C-A158-39FBA531E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505FEE-C8E8-4DE6-9E98-74CD05E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4D88BD-FC35-4C2D-9009-342D314B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35AF79-772B-4DF8-9FE3-6731A47A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BBA3A2-3FF9-4369-A30D-9E7C5120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57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D049E7F-18DB-4E68-A45E-D09A78C7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39C85-F872-467A-AFAF-D077C2B7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055D4F-BE0E-43B5-A315-03E845FD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663C-4E43-4625-9074-30A40B1496CA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971BEC-8D0D-4E1D-BDC0-7E9233130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6539CD-8BBE-4606-AAFF-013803A60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08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693" y="2504513"/>
            <a:ext cx="6444208" cy="1434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188641"/>
            <a:ext cx="7772400" cy="1791421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Plantenkennis</a:t>
            </a:r>
            <a:br>
              <a:rPr lang="nl-NL" sz="2800" dirty="0"/>
            </a:br>
            <a:r>
              <a:rPr lang="nl-NL" sz="2800" dirty="0">
                <a:solidFill>
                  <a:schemeClr val="bg1"/>
                </a:solidFill>
              </a:rPr>
              <a:t>2</a:t>
            </a:r>
            <a:br>
              <a:rPr lang="nl-NL" dirty="0"/>
            </a:br>
            <a:r>
              <a:rPr lang="nl-NL" sz="2400" b="1" dirty="0"/>
              <a:t>Vaste planten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AF9ED3-72CC-1C93-59E9-FFF05EDFC2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32" y="3870117"/>
            <a:ext cx="2177047" cy="28376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814268-F705-AD26-0336-74608511D4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094" y="5073898"/>
            <a:ext cx="2177047" cy="163391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6ABAA2-245C-23EC-35A2-824816DC35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282" y="5073897"/>
            <a:ext cx="2450397" cy="16339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9FB90A-B62C-BF24-D9CD-790727E420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820" y="5073019"/>
            <a:ext cx="1634795" cy="163479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7FF0D44-5389-5659-D713-4EA6A8CD1C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756" y="3939356"/>
            <a:ext cx="2768458" cy="2768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78833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Athyrium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filix-femina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14600" y="5679974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wijfjesvaren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B069DC-D212-836F-79C8-95296402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3" y="448183"/>
            <a:ext cx="5773321" cy="385639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1C8E75-D62A-D909-2F82-2F4A4645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716" y="44818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544655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Brunnera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macrophylla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Kaukasische vergeet-mij-niet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32BAB07-43F4-9036-338B-063FBE26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95" y="267419"/>
            <a:ext cx="5244502" cy="524450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F0D4E54-6140-E0DF-3E36-273C313B7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430" y="267419"/>
            <a:ext cx="2247906" cy="22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123893" y="4726729"/>
            <a:ext cx="8076424" cy="743466"/>
          </a:xfrm>
          <a:prstGeom prst="rect">
            <a:avLst/>
          </a:prstGeom>
          <a:noFill/>
        </p:spPr>
        <p:txBody>
          <a:bodyPr vert="horz" anchor="t">
            <a:normAutofit fontScale="62500" lnSpcReduction="20000"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sz="5500" b="1" dirty="0">
                <a:solidFill>
                  <a:srgbClr val="92D050"/>
                </a:solidFill>
              </a:rPr>
              <a:t>Campanula </a:t>
            </a:r>
            <a:r>
              <a:rPr lang="nl-NL" sz="5500" b="1" dirty="0" err="1">
                <a:solidFill>
                  <a:srgbClr val="92D050"/>
                </a:solidFill>
              </a:rPr>
              <a:t>carpatica</a:t>
            </a:r>
            <a:br>
              <a:rPr lang="nl-NL" b="1" dirty="0">
                <a:solidFill>
                  <a:srgbClr val="92D050"/>
                </a:solidFill>
              </a:rPr>
            </a:b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037517" y="5582516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Karpatenklokje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ADF0E2-DE72-C778-3FFB-7E0D7C0A1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81" y="341815"/>
            <a:ext cx="2466975" cy="18573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C348D98-777E-CA27-3659-B614E81F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943" y="341815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D56BBA-799D-479C-6B3D-7E38FCE503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26" y="341815"/>
            <a:ext cx="4805464" cy="48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Campanula </a:t>
            </a:r>
            <a:r>
              <a:rPr lang="nl-NL" b="1" dirty="0" err="1">
                <a:solidFill>
                  <a:srgbClr val="92D050"/>
                </a:solidFill>
              </a:rPr>
              <a:t>portenschlagiana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klokjesbloem (bodembedekker)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9C6DB3-AC3B-CF58-F650-1CA60B8E3D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09" y="430708"/>
            <a:ext cx="6059338" cy="40415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F2348A0-9CFD-035C-2A1D-428D4FCE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927" y="430708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95445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Carex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morrowii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63113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sierzegge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BC3F600-DF95-2115-527F-E8A18CFA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634" y="295039"/>
            <a:ext cx="2143125" cy="21431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43397A-D628-032A-8E54-A1AD31512E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40" y="295039"/>
            <a:ext cx="6106309" cy="40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Centaurea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dealbata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korenbloem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D819954-3688-8AD8-E99C-0E44899DE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93" y="314688"/>
            <a:ext cx="2495550" cy="18288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B64227A-E951-0B64-5B02-C5F97223A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22" y="314688"/>
            <a:ext cx="6072274" cy="40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536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Centaurea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montana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bergkorenbloem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B60E78C-3A13-EB16-B78C-4C36C5C42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55252"/>
            <a:ext cx="2128547" cy="249734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6A80111-8334-FD36-E935-47E39BCDB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526" y="955252"/>
            <a:ext cx="1870600" cy="24973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C6BAB0C-BB97-57E6-AB1A-BF667313D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2" y="955252"/>
            <a:ext cx="5178889" cy="388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25502" y="4793631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Chelone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obliqua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66337" y="569316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schildpadbloem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ABE2D0-9489-020E-FB7D-D359B00ACC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75" y="359675"/>
            <a:ext cx="6126387" cy="56606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20A0DAE-817E-1768-4CF5-3F156EC86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915" y="359675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8091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Convallaria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majalis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lelietje der dalen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DCEE94-4FB1-32CB-1E9A-4FC4351AC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95" y="392142"/>
            <a:ext cx="4951442" cy="495144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89F1F0E-300D-4B73-307E-19874C73E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079" y="442853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8E8C93B-7206-1A5B-5FD8-B518A8059E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446" y="442854"/>
            <a:ext cx="2383942" cy="21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38152" y="4855308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Coreopsis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verticillata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51776" y="5746161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meisjesogen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8843CA3-0E0D-5BEC-B8B3-C8002A737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55" y="337793"/>
            <a:ext cx="5898651" cy="44239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8CE86C-E525-3FBD-E6D2-4715784B5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44" y="33779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Acanthus </a:t>
            </a:r>
            <a:r>
              <a:rPr lang="nl-NL" b="1" dirty="0" err="1">
                <a:solidFill>
                  <a:srgbClr val="92D050"/>
                </a:solidFill>
              </a:rPr>
              <a:t>mollis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 acanthus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9A105EC-30D1-C43A-030A-BF577233B4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6" y="491704"/>
            <a:ext cx="4288215" cy="558952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9021FEE-0AD5-6280-9CF1-97A806F13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329" y="386035"/>
            <a:ext cx="2200137" cy="293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667076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Cortaderia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selloana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pampasgras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4163A2A-3DB3-BEEB-D512-2F94B83F5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43" y="301923"/>
            <a:ext cx="5788325" cy="57883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1743EF9-A48A-CB13-475E-EB22899274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966" y="301923"/>
            <a:ext cx="2775788" cy="15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26345"/>
            <a:ext cx="8076424" cy="634175"/>
          </a:xfrm>
          <a:prstGeom prst="rect">
            <a:avLst/>
          </a:prstGeom>
          <a:noFill/>
        </p:spPr>
        <p:txBody>
          <a:bodyPr vert="horz" anchor="t">
            <a:normAutofit fontScale="40000" lnSpcReduction="20000"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sz="7500" b="1" dirty="0" err="1">
                <a:solidFill>
                  <a:srgbClr val="92D050"/>
                </a:solidFill>
              </a:rPr>
              <a:t>Dicentra</a:t>
            </a:r>
            <a:r>
              <a:rPr lang="nl-NL" sz="7500" b="1" dirty="0">
                <a:solidFill>
                  <a:srgbClr val="92D050"/>
                </a:solidFill>
              </a:rPr>
              <a:t> </a:t>
            </a:r>
            <a:r>
              <a:rPr lang="nl-NL" sz="7500" b="1" dirty="0" err="1">
                <a:solidFill>
                  <a:srgbClr val="92D050"/>
                </a:solidFill>
              </a:rPr>
              <a:t>formosa</a:t>
            </a:r>
            <a:br>
              <a:rPr lang="nl-NL" dirty="0"/>
            </a:b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gebroken hartje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0E68D82-9B9D-230F-7F79-44AEACAC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76" y="376618"/>
            <a:ext cx="3718424" cy="49578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A2484A-C986-E37A-7C48-6C1E9711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070" y="473498"/>
            <a:ext cx="2435436" cy="212798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1BC84F0-50A4-FB8C-C2ED-3EB8E524A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776" y="46592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Doronicum </a:t>
            </a:r>
            <a:r>
              <a:rPr lang="nl-NL" b="1" dirty="0" err="1">
                <a:solidFill>
                  <a:srgbClr val="92D050"/>
                </a:solidFill>
              </a:rPr>
              <a:t>orientale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voorjaarszonnebloem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D44369-688E-7A66-F94A-1E75B47E57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37" y="282370"/>
            <a:ext cx="5158596" cy="51585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324121-51FC-0E38-C707-DF3CA83D03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714" y="28237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Echinacae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purpureum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zonnehoed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DD4140F-CC74-80E7-8203-38DE97061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1" y="230047"/>
            <a:ext cx="5113667" cy="51136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538263-725C-D05C-2977-89DEEF2B5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079" y="230047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C6DD78C-3109-7B81-2B1E-D6D5FE2C0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705" y="23004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52713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Festuca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glauca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66337" y="569316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blauw schapengras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08E32AD-0070-C71C-496F-3A6A80C78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29" y="263910"/>
            <a:ext cx="5429250" cy="54292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F39FED-D13C-FE51-A8DF-59C9296BA9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38372" y="972391"/>
            <a:ext cx="3240004" cy="18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8091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Gypsophylla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paniculata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gipskruid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B520FF1-1047-C48F-629C-F9E0F3771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7" y="250325"/>
            <a:ext cx="5368648" cy="53686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FFE95D7-BBC3-7C98-F968-335F1D5D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079" y="25032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38152" y="4855308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Helianthemum</a:t>
            </a:r>
            <a:r>
              <a:rPr lang="nl-NL" b="1" dirty="0">
                <a:solidFill>
                  <a:srgbClr val="92D050"/>
                </a:solidFill>
              </a:rPr>
              <a:t> hybriden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51776" y="5746161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zonneroosje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4A307EF-756F-FEB4-EBA2-FAF2EBE406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45" y="345056"/>
            <a:ext cx="4166558" cy="55554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037ECC3-F454-3E0C-9F7C-64DF878EB0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762" y="345056"/>
            <a:ext cx="1587350" cy="15873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8039089-0D68-0C44-361C-4FD59CBCC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3763" y="2288663"/>
            <a:ext cx="1587350" cy="15873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83EB4C-7383-92B7-B885-CDA6512F34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948" y="345056"/>
            <a:ext cx="1587350" cy="15873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EC9C094-6E10-17C6-B4A1-87422F3010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948" y="2296155"/>
            <a:ext cx="1644439" cy="15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667076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Helianthus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atrorubens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vaste zonnebloem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A09F5F1-091E-424F-E289-8BED4EB1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01" y="409036"/>
            <a:ext cx="4000041" cy="59599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41361CA-B5C9-EC5A-6349-5DE634FB5F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192" y="474453"/>
            <a:ext cx="3255033" cy="24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Hieracium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aurantiacum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oranje havikskruid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7FE41B6-3B45-33FE-4AA7-66D3EDAFB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1" y="451449"/>
            <a:ext cx="3702979" cy="555943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EBB5D0E-F721-3FD4-4556-1772BF483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49" y="451449"/>
            <a:ext cx="298803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2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Hosta x undulata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hosta/hartlelie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7FA9854-1B7E-D6E9-B648-742ACC858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91" y="293299"/>
            <a:ext cx="5082639" cy="584871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2AAA7D-7196-7CA5-5D9A-0268CB0807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187" y="293299"/>
            <a:ext cx="2024062" cy="19669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011AD30-507D-3E98-4849-0C2D037265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06" y="293299"/>
            <a:ext cx="1966912" cy="19669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FF42368-7772-F759-7DF2-986360A766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761" y="2416969"/>
            <a:ext cx="1995487" cy="19954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EAECA3-FA8A-AECA-4876-0231731F79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805" y="2416968"/>
            <a:ext cx="1966911" cy="19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552812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Alchemilla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mollis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466436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vrouwenmantel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9AF63B5-30B0-2754-90A4-036BFB43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6" y="329741"/>
            <a:ext cx="5053282" cy="505328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B135BBF-5F29-40D6-7818-43E14B613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445" y="329741"/>
            <a:ext cx="3292056" cy="20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Kniphofia</a:t>
            </a:r>
            <a:r>
              <a:rPr lang="nl-NL" b="1" dirty="0">
                <a:solidFill>
                  <a:srgbClr val="92D050"/>
                </a:solidFill>
              </a:rPr>
              <a:t> hybriden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vuurpijl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4C7F14B-FF44-1EE0-2F0A-0584A85D9C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30" y="295306"/>
            <a:ext cx="4739652" cy="47396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8DBBA0-851D-90E8-328B-A845C0508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119" y="147486"/>
            <a:ext cx="1542587" cy="238138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1F8007-6303-3C02-FE95-AF9F85D504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799" y="480083"/>
            <a:ext cx="2058091" cy="205809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B1BBB1-A5BB-44BE-DE24-B38776A656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130" y="315207"/>
            <a:ext cx="1471741" cy="22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Liatris </a:t>
            </a:r>
            <a:r>
              <a:rPr lang="nl-NL" b="1" dirty="0" err="1">
                <a:solidFill>
                  <a:srgbClr val="92D050"/>
                </a:solidFill>
              </a:rPr>
              <a:t>spicata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prachtkaars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AC1AAD-ADC1-1966-400F-BA30FFDA90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18" y="255404"/>
            <a:ext cx="4180913" cy="52621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0BE0CC-BB48-AB72-7E3C-4E8319A24B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048" y="255404"/>
            <a:ext cx="2223458" cy="222345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B955C7A-98EA-81F8-1C93-A616DD055B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710" y="255404"/>
            <a:ext cx="2223458" cy="22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5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5" y="4781041"/>
            <a:ext cx="8225885" cy="688105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Ligularia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przewalskii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ligularia</a:t>
            </a: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5DDA3A1-5F65-BF6B-492A-48A0F2A5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44" y="272457"/>
            <a:ext cx="4437759" cy="55471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48A9B59-6E9C-9734-888A-AFA2F9F8A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288" y="292196"/>
            <a:ext cx="1968535" cy="283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Lysimachia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clethroides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wederik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0D82956-6B81-7268-F8D8-4B543B588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1" y="419289"/>
            <a:ext cx="4378265" cy="58339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D8D016-460C-B3DD-48EE-9DAD736B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071" y="419288"/>
            <a:ext cx="2837052" cy="21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Mentha</a:t>
            </a:r>
            <a:r>
              <a:rPr lang="nl-NL" b="1" dirty="0">
                <a:solidFill>
                  <a:srgbClr val="92D050"/>
                </a:solidFill>
              </a:rPr>
              <a:t> x </a:t>
            </a:r>
            <a:r>
              <a:rPr lang="nl-NL" b="1" dirty="0" err="1">
                <a:solidFill>
                  <a:srgbClr val="92D050"/>
                </a:solidFill>
              </a:rPr>
              <a:t>piperita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pepermunt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DF2AC28-A2DF-3FCD-C8B9-092E090CE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33" y="95250"/>
            <a:ext cx="6667500" cy="66675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3234E8-477E-577D-5AF5-3AC35E337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078" y="604008"/>
            <a:ext cx="1725283" cy="2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Oenothera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macrocarpa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teunisbloem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3AF41C9-710C-3BAA-2B50-5BDB991134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47" y="267418"/>
            <a:ext cx="6249026" cy="41660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63E51B-85AF-09A3-693D-2E9EADB18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595" y="331766"/>
            <a:ext cx="2617787" cy="17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Osmunda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regalis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koningsvaren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54EE55C-E162-5E99-22D4-282B6209C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6" y="276046"/>
            <a:ext cx="6699849" cy="444911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DD54BD-33E8-C5FE-BF07-81A560EC03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464" y="276046"/>
            <a:ext cx="2667562" cy="26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Pennisetum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villosum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lampenpoetsergras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41D972-84C3-AD4D-4E3C-89C27CA6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" y="517584"/>
            <a:ext cx="6090249" cy="609024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761008F-6DFB-4D40-79C2-1DC00E93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14" y="806873"/>
            <a:ext cx="3238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3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Phlox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subulata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vlambloem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F2AABE6-E37F-736D-3FB0-56C80E02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37" y="263445"/>
            <a:ext cx="6322803" cy="421520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FCA0F2C-DE8C-092B-A02B-92EF3CCF66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182" y="263445"/>
            <a:ext cx="1982278" cy="19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Physostegia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virginiana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scharnierplant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59441EB-323B-142A-16E4-5FED2C1A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671" y="131701"/>
            <a:ext cx="5218167" cy="456969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04E504-ED8A-0F2F-8ABF-FAC8E0186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714" y="131701"/>
            <a:ext cx="1355686" cy="23788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847F156-3485-A3E0-7780-DB7421CC54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655" y="131701"/>
            <a:ext cx="1338121" cy="23788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2FF33D8-59E8-FC43-BA67-5712E9C4A4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542" y="131701"/>
            <a:ext cx="1338121" cy="23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Allium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schoenoprasum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bieslook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5429166-2934-E7D1-1AFB-3111AC13D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15" y="438282"/>
            <a:ext cx="4754819" cy="475481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9D74486-4012-800B-0059-461453C0E0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445" y="499073"/>
            <a:ext cx="2120301" cy="21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Pseudosasa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japonica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bamboe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91F9DF3-5490-EE37-F0D5-296255614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89" y="185606"/>
            <a:ext cx="5343714" cy="57870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AF30FB7-2E89-A928-9C05-D3DCD1B1A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3714" y="250165"/>
            <a:ext cx="2121977" cy="211994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7057D42-FC00-D40E-E9E1-5122ABFF3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703" y="250165"/>
            <a:ext cx="2119941" cy="21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Sagina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subulata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meigras</a:t>
            </a:r>
            <a:endParaRPr lang="nl-NL" sz="2400" dirty="0"/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050" name="Picture 2" descr="Sagina subulata">
            <a:extLst>
              <a:ext uri="{FF2B5EF4-FFF2-40B4-BE49-F238E27FC236}">
                <a16:creationId xmlns:a16="http://schemas.microsoft.com/office/drawing/2014/main" id="{3E945219-7D2E-6F5A-E81B-F4510633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21" y="299878"/>
            <a:ext cx="4963424" cy="496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0A0DB58-E645-18AD-7B13-CFCDD95AD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418" y="299878"/>
            <a:ext cx="3472851" cy="23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Salvia </a:t>
            </a:r>
            <a:r>
              <a:rPr lang="nl-NL" b="1" dirty="0" err="1">
                <a:solidFill>
                  <a:srgbClr val="92D050"/>
                </a:solidFill>
              </a:rPr>
              <a:t>officinalis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echte salie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BF58FAD-77A1-6E47-F872-FF01E3135A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5" y="334689"/>
            <a:ext cx="5431609" cy="419243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AB9E72E-1A83-FB4C-32AA-BC1CF2081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445" y="334689"/>
            <a:ext cx="2475836" cy="24758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F21FE99-C081-C3BB-28A0-EA14197456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012" y="334689"/>
            <a:ext cx="1856877" cy="247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Sempervivum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tectorum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huislook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9CD39AC-DE9C-D46A-36B5-D0D585B71E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26" y="327804"/>
            <a:ext cx="5678719" cy="37869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65FC-47E3-03A3-4159-805510E61C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57" y="327804"/>
            <a:ext cx="1577196" cy="15771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91B3EA2-F9AF-7D4F-DFF7-21D5F8BC2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865" y="327804"/>
            <a:ext cx="1564942" cy="1577196"/>
          </a:xfrm>
          <a:prstGeom prst="rect">
            <a:avLst/>
          </a:prstGeom>
        </p:spPr>
      </p:pic>
      <p:pic>
        <p:nvPicPr>
          <p:cNvPr id="3074" name="Picture 2" descr="Common Houseleek Sempervivum tectorum - Etsy Italia">
            <a:extLst>
              <a:ext uri="{FF2B5EF4-FFF2-40B4-BE49-F238E27FC236}">
                <a16:creationId xmlns:a16="http://schemas.microsoft.com/office/drawing/2014/main" id="{47CB5A68-078F-E8F4-2C90-9A8EF26A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3810" y="2158915"/>
            <a:ext cx="1577196" cy="157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1190BF-B6A2-203B-037E-96020B6E1E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865" y="2158915"/>
            <a:ext cx="1577196" cy="15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Stachys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byzantina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ezelsoor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50B910A-0CF8-D115-1801-020D0DF2E5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88" y="297261"/>
            <a:ext cx="5046453" cy="504645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FF1DCFE-DCB3-5B8F-98D4-296CA946E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680" y="297261"/>
            <a:ext cx="2619375" cy="26193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A14DB8-2B0E-0868-E4C0-16A00434BF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873" y="297261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95426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Teucrium</a:t>
            </a:r>
            <a:r>
              <a:rPr lang="nl-NL" b="1" dirty="0">
                <a:solidFill>
                  <a:srgbClr val="92D050"/>
                </a:solidFill>
              </a:rPr>
              <a:t> x </a:t>
            </a:r>
            <a:r>
              <a:rPr lang="nl-NL" b="1" dirty="0" err="1">
                <a:solidFill>
                  <a:srgbClr val="92D050"/>
                </a:solidFill>
              </a:rPr>
              <a:t>lucidrys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gamander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7D3F5A1-480F-FB2A-6B85-737B05D1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31" y="230327"/>
            <a:ext cx="6166332" cy="44309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19BE98-61B9-C05C-FA34-1E40AE7C0A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599" y="230327"/>
            <a:ext cx="2381250" cy="2381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D214B2F-D67A-3328-6B1D-2A423514BD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822" y="230326"/>
            <a:ext cx="2494453" cy="23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Thymus vulgaris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tijm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02052BD-4704-292A-49D5-CA792CD7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25" y="465825"/>
            <a:ext cx="5417389" cy="541738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E8A2A6C-F597-DE91-CB26-CA0F846B39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434" y="305302"/>
            <a:ext cx="1625738" cy="24179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1DB10FA-0BDC-7936-89AB-EC039743C5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428" y="305302"/>
            <a:ext cx="1607040" cy="24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Vinca</a:t>
            </a:r>
            <a:r>
              <a:rPr lang="nl-NL" b="1" dirty="0">
                <a:solidFill>
                  <a:srgbClr val="92D050"/>
                </a:solidFill>
              </a:rPr>
              <a:t> minor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kleine maagdenpalm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2F6CA44-1159-9E0F-A25D-A515FF50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3" y="265409"/>
            <a:ext cx="4996703" cy="4996703"/>
          </a:xfrm>
          <a:prstGeom prst="rect">
            <a:avLst/>
          </a:prstGeom>
        </p:spPr>
      </p:pic>
      <p:pic>
        <p:nvPicPr>
          <p:cNvPr id="4098" name="Picture 2" descr="Maagdenpalm - Vinca minor | Tuinplantenbezorgd.nl">
            <a:extLst>
              <a:ext uri="{FF2B5EF4-FFF2-40B4-BE49-F238E27FC236}">
                <a16:creationId xmlns:a16="http://schemas.microsoft.com/office/drawing/2014/main" id="{3B7CC9FC-4972-27A8-9F1B-2594C2C6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680" y="265409"/>
            <a:ext cx="2264864" cy="22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FF325D1-A465-77FB-D1A4-084F2EC1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048" y="265409"/>
            <a:ext cx="1093536" cy="22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Yucca </a:t>
            </a:r>
            <a:r>
              <a:rPr lang="nl-NL" b="1" dirty="0" err="1">
                <a:solidFill>
                  <a:srgbClr val="92D050"/>
                </a:solidFill>
              </a:rPr>
              <a:t>flaccida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palmlelie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DAAF7D8-D05F-0CC8-A8F6-FFBA6AF5A3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3" y="310551"/>
            <a:ext cx="4165646" cy="623526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5EA6D8-ECDC-9E12-D143-6B2A23F5A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762" y="310551"/>
            <a:ext cx="1846633" cy="35572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FBE086-C074-CABA-7D1F-53C126A94A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981" y="310550"/>
            <a:ext cx="1843896" cy="28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10233" y="498648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Armeria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maritima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749826" y="5869339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Engels gras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5C30639-FDE2-311A-52BC-09717F257B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23" y="425989"/>
            <a:ext cx="5865961" cy="439947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D7A3741-85B2-14C0-2F95-4C43D776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169" y="425989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7F4FCD-042E-0174-2532-5DED04401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079" y="425988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817867" y="4850485"/>
            <a:ext cx="8076424" cy="562672"/>
          </a:xfrm>
          <a:prstGeom prst="rect">
            <a:avLst/>
          </a:prstGeom>
          <a:noFill/>
        </p:spPr>
        <p:txBody>
          <a:bodyPr vert="horz" anchor="t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Artemisia </a:t>
            </a:r>
            <a:r>
              <a:rPr lang="nl-NL" b="1" dirty="0" err="1">
                <a:solidFill>
                  <a:srgbClr val="92D050"/>
                </a:solidFill>
              </a:rPr>
              <a:t>dracunculus</a:t>
            </a:r>
            <a:br>
              <a:rPr lang="nl-NL" b="1" dirty="0">
                <a:solidFill>
                  <a:srgbClr val="92D050"/>
                </a:solidFill>
              </a:rPr>
            </a:b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16087" y="561711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dragon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43D9505-C8E4-7EE1-0C95-DE551A70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47" y="375331"/>
            <a:ext cx="4822879" cy="503782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14CBDD3-D4EA-6B6E-2081-62DAFE66A7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32831" y="987117"/>
            <a:ext cx="3422537" cy="22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326971" y="4747209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Aruncus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dioicus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240595" y="5639105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geitebaard</a:t>
            </a: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FFD6C0B-831F-9733-0CD0-C93DEAFDA2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72" y="327802"/>
            <a:ext cx="4409293" cy="587905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2571651-6F29-E0C0-5C67-B8734DAE94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070" y="327802"/>
            <a:ext cx="3515983" cy="23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D80BED-0D9A-EF75-C51F-7D659A62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26" y="359457"/>
            <a:ext cx="5412908" cy="534837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2704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Asplenium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scolopendrium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40665" y="5707835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tongvaren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7CABF8-A844-381E-3E6D-376157B42C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456" y="690855"/>
            <a:ext cx="2342791" cy="23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42221" y="47681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Astrantia</a:t>
            </a:r>
            <a:r>
              <a:rPr lang="nl-NL" b="1" dirty="0">
                <a:solidFill>
                  <a:srgbClr val="92D050"/>
                </a:solidFill>
              </a:rPr>
              <a:t> major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55845" y="57058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Zeeuwse knoop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B1D175-667F-AF77-E11F-8D589786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81" y="434247"/>
            <a:ext cx="4842739" cy="489654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F36E56C-AEC7-E774-13B5-3CE036145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14" y="434247"/>
            <a:ext cx="1847850" cy="24669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A383F39-B759-1201-638F-667856FD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521" y="434247"/>
            <a:ext cx="226914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1D3699BCA81B46AD60454B87AB9121" ma:contentTypeVersion="13" ma:contentTypeDescription="Een nieuw document maken." ma:contentTypeScope="" ma:versionID="7ad115ce5f755b4691e270c5d252062f">
  <xsd:schema xmlns:xsd="http://www.w3.org/2001/XMLSchema" xmlns:xs="http://www.w3.org/2001/XMLSchema" xmlns:p="http://schemas.microsoft.com/office/2006/metadata/properties" xmlns:ns3="88fa185b-b6f4-4426-890a-edc6532e8d4f" xmlns:ns4="521c7c86-cc27-4cef-8605-4ebb03422227" targetNamespace="http://schemas.microsoft.com/office/2006/metadata/properties" ma:root="true" ma:fieldsID="e4b87e40422693b1e039f8190d183956" ns3:_="" ns4:_="">
    <xsd:import namespace="88fa185b-b6f4-4426-890a-edc6532e8d4f"/>
    <xsd:import namespace="521c7c86-cc27-4cef-8605-4ebb034222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a185b-b6f4-4426-890a-edc6532e8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c7c86-cc27-4cef-8605-4ebb0342222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87C6BC-3154-4A23-9F68-1FBCE4EFE0F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88fa185b-b6f4-4426-890a-edc6532e8d4f"/>
    <ds:schemaRef ds:uri="521c7c86-cc27-4cef-8605-4ebb03422227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2B2C0A-9DEE-4F63-99A9-04F50BE09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9FA6BB-E814-49EA-B65B-6A9B599D12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fa185b-b6f4-4426-890a-edc6532e8d4f"/>
    <ds:schemaRef ds:uri="521c7c86-cc27-4cef-8605-4ebb034222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177</Words>
  <Application>Microsoft Office PowerPoint</Application>
  <PresentationFormat>Breedbeeld</PresentationFormat>
  <Paragraphs>97</Paragraphs>
  <Slides>48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Kantoorthema</vt:lpstr>
      <vt:lpstr>Plantenkennis 2 Vaste planten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Vaste planten en heesters 35 stuks</dc:title>
  <dc:creator>Gé Verbeek</dc:creator>
  <cp:lastModifiedBy>Gé Verbeek</cp:lastModifiedBy>
  <cp:revision>50</cp:revision>
  <dcterms:created xsi:type="dcterms:W3CDTF">2020-11-27T18:47:53Z</dcterms:created>
  <dcterms:modified xsi:type="dcterms:W3CDTF">2024-07-08T09:54:46Z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0x010100CF1D3699BCA81B46AD60454B87AB9121</vt:lpwstr>
  </property>
</Properties>
</file>